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49"/>
  </p:notesMasterIdLst>
  <p:sldIdLst>
    <p:sldId id="256" r:id="rId3"/>
    <p:sldId id="257" r:id="rId4"/>
    <p:sldId id="258" r:id="rId5"/>
    <p:sldId id="259" r:id="rId6"/>
    <p:sldId id="260" r:id="rId7"/>
    <p:sldId id="297" r:id="rId8"/>
    <p:sldId id="261" r:id="rId9"/>
    <p:sldId id="298" r:id="rId10"/>
    <p:sldId id="299" r:id="rId11"/>
    <p:sldId id="300" r:id="rId12"/>
    <p:sldId id="302" r:id="rId13"/>
    <p:sldId id="301"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Lst>
  <p:sldSz cx="9144000" cy="5143500" type="screen16x9"/>
  <p:notesSz cx="6858000" cy="9144000"/>
  <p:embeddedFontLst>
    <p:embeddedFont>
      <p:font typeface="Advent Pro Medium" panose="020B0604020202020204" charset="0"/>
      <p:regular r:id="rId50"/>
      <p:bold r:id="rId51"/>
    </p:embeddedFont>
    <p:embeddedFont>
      <p:font typeface="Advent Pro SemiBold" panose="020B0604020202020204" charset="0"/>
      <p:regular r:id="rId52"/>
      <p:bold r:id="rId53"/>
    </p:embeddedFont>
    <p:embeddedFont>
      <p:font typeface="Amatic SC" panose="020B0604020202020204" charset="-79"/>
      <p:regular r:id="rId54"/>
      <p:bold r:id="rId55"/>
    </p:embeddedFont>
    <p:embeddedFont>
      <p:font typeface="Calibri" panose="020F0502020204030204" pitchFamily="34" charset="0"/>
      <p:regular r:id="rId56"/>
      <p:bold r:id="rId57"/>
      <p:italic r:id="rId58"/>
      <p:boldItalic r:id="rId59"/>
    </p:embeddedFont>
    <p:embeddedFont>
      <p:font typeface="Fira Sans Condensed Medium" panose="020B0604020202020204" charset="0"/>
      <p:regular r:id="rId60"/>
      <p:bold r:id="rId61"/>
      <p:italic r:id="rId62"/>
      <p:boldItalic r:id="rId63"/>
    </p:embeddedFont>
    <p:embeddedFont>
      <p:font typeface="Fira Sans Extra Condensed Medium" panose="020B0604020202020204" charset="0"/>
      <p:regular r:id="rId64"/>
      <p:bold r:id="rId65"/>
      <p:italic r:id="rId66"/>
      <p:boldItalic r:id="rId67"/>
    </p:embeddedFont>
    <p:embeddedFont>
      <p:font typeface="Maven Pro" panose="020B0604020202020204" charset="0"/>
      <p:regular r:id="rId68"/>
      <p:bold r:id="rId69"/>
    </p:embeddedFont>
    <p:embeddedFont>
      <p:font typeface="Proxima Nova" panose="020B0604020202020204" charset="0"/>
      <p:regular r:id="rId70"/>
      <p:bold r:id="rId71"/>
      <p:italic r:id="rId72"/>
      <p:boldItalic r:id="rId73"/>
    </p:embeddedFont>
    <p:embeddedFont>
      <p:font typeface="Proxima Nova Semibold" panose="020B0604020202020204" charset="0"/>
      <p:regular r:id="rId74"/>
      <p:bold r:id="rId75"/>
      <p:boldItalic r:id="rId76"/>
    </p:embeddedFont>
    <p:embeddedFont>
      <p:font typeface="Roboto Medium" panose="020B0604020202020204" charset="0"/>
      <p:regular r:id="rId77"/>
      <p:bold r:id="rId78"/>
      <p:italic r:id="rId79"/>
      <p:boldItalic r:id="rId80"/>
    </p:embeddedFont>
    <p:embeddedFont>
      <p:font typeface="Share Tech" panose="020B0604020202020204" charset="0"/>
      <p:regular r:id="rId8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0662BDC-0076-4E35-A7E7-7B2BDEC6FEE2}">
  <a:tblStyle styleId="{60662BDC-0076-4E35-A7E7-7B2BDEC6FEE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5" d="100"/>
          <a:sy n="115" d="100"/>
        </p:scale>
        <p:origin x="51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font" Target="fonts/font1.fntdata"/><Relationship Id="rId55" Type="http://schemas.openxmlformats.org/officeDocument/2006/relationships/font" Target="fonts/font6.fntdata"/><Relationship Id="rId63" Type="http://schemas.openxmlformats.org/officeDocument/2006/relationships/font" Target="fonts/font14.fntdata"/><Relationship Id="rId68" Type="http://schemas.openxmlformats.org/officeDocument/2006/relationships/font" Target="fonts/font19.fntdata"/><Relationship Id="rId76" Type="http://schemas.openxmlformats.org/officeDocument/2006/relationships/font" Target="fonts/font27.fntdata"/><Relationship Id="rId84"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font" Target="fonts/font22.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4.fntdata"/><Relationship Id="rId58" Type="http://schemas.openxmlformats.org/officeDocument/2006/relationships/font" Target="fonts/font9.fntdata"/><Relationship Id="rId66" Type="http://schemas.openxmlformats.org/officeDocument/2006/relationships/font" Target="fonts/font17.fntdata"/><Relationship Id="rId74" Type="http://schemas.openxmlformats.org/officeDocument/2006/relationships/font" Target="fonts/font25.fntdata"/><Relationship Id="rId79" Type="http://schemas.openxmlformats.org/officeDocument/2006/relationships/font" Target="fonts/font30.fntdata"/><Relationship Id="rId5" Type="http://schemas.openxmlformats.org/officeDocument/2006/relationships/slide" Target="slides/slide3.xml"/><Relationship Id="rId61" Type="http://schemas.openxmlformats.org/officeDocument/2006/relationships/font" Target="fonts/font12.fntdata"/><Relationship Id="rId82" Type="http://schemas.openxmlformats.org/officeDocument/2006/relationships/presProps" Target="presProps.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7.fntdata"/><Relationship Id="rId64" Type="http://schemas.openxmlformats.org/officeDocument/2006/relationships/font" Target="fonts/font15.fntdata"/><Relationship Id="rId69" Type="http://schemas.openxmlformats.org/officeDocument/2006/relationships/font" Target="fonts/font20.fntdata"/><Relationship Id="rId77" Type="http://schemas.openxmlformats.org/officeDocument/2006/relationships/font" Target="fonts/font28.fntdata"/><Relationship Id="rId8" Type="http://schemas.openxmlformats.org/officeDocument/2006/relationships/slide" Target="slides/slide6.xml"/><Relationship Id="rId51" Type="http://schemas.openxmlformats.org/officeDocument/2006/relationships/font" Target="fonts/font2.fntdata"/><Relationship Id="rId72" Type="http://schemas.openxmlformats.org/officeDocument/2006/relationships/font" Target="fonts/font23.fntdata"/><Relationship Id="rId80" Type="http://schemas.openxmlformats.org/officeDocument/2006/relationships/font" Target="fonts/font31.fntdata"/><Relationship Id="rId85"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0.fntdata"/><Relationship Id="rId67" Type="http://schemas.openxmlformats.org/officeDocument/2006/relationships/font" Target="fonts/font18.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5.fntdata"/><Relationship Id="rId62" Type="http://schemas.openxmlformats.org/officeDocument/2006/relationships/font" Target="fonts/font13.fntdata"/><Relationship Id="rId70" Type="http://schemas.openxmlformats.org/officeDocument/2006/relationships/font" Target="fonts/font21.fntdata"/><Relationship Id="rId75" Type="http://schemas.openxmlformats.org/officeDocument/2006/relationships/font" Target="fonts/font26.fntdata"/><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 Id="rId57" Type="http://schemas.openxmlformats.org/officeDocument/2006/relationships/font" Target="fonts/font8.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font" Target="fonts/font16.fntdata"/><Relationship Id="rId73" Type="http://schemas.openxmlformats.org/officeDocument/2006/relationships/font" Target="fonts/font24.fntdata"/><Relationship Id="rId78" Type="http://schemas.openxmlformats.org/officeDocument/2006/relationships/font" Target="fonts/font29.fntdata"/><Relationship Id="rId81" Type="http://schemas.openxmlformats.org/officeDocument/2006/relationships/font" Target="fonts/font3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8"/>
        <p:cNvGrpSpPr/>
        <p:nvPr/>
      </p:nvGrpSpPr>
      <p:grpSpPr>
        <a:xfrm>
          <a:off x="0" y="0"/>
          <a:ext cx="0" cy="0"/>
          <a:chOff x="0" y="0"/>
          <a:chExt cx="0" cy="0"/>
        </a:xfrm>
      </p:grpSpPr>
      <p:sp>
        <p:nvSpPr>
          <p:cNvPr id="2429" name="Google Shape;2429;g6c4305b01e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0" name="Google Shape;2430;g6c4305b01e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7"/>
        <p:cNvGrpSpPr/>
        <p:nvPr/>
      </p:nvGrpSpPr>
      <p:grpSpPr>
        <a:xfrm>
          <a:off x="0" y="0"/>
          <a:ext cx="0" cy="0"/>
          <a:chOff x="0" y="0"/>
          <a:chExt cx="0" cy="0"/>
        </a:xfrm>
      </p:grpSpPr>
      <p:sp>
        <p:nvSpPr>
          <p:cNvPr id="2488" name="Google Shape;2488;g6c60e245bf_1_313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9" name="Google Shape;2489;g6c60e245bf_1_31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8"/>
        <p:cNvGrpSpPr/>
        <p:nvPr/>
      </p:nvGrpSpPr>
      <p:grpSpPr>
        <a:xfrm>
          <a:off x="0" y="0"/>
          <a:ext cx="0" cy="0"/>
          <a:chOff x="0" y="0"/>
          <a:chExt cx="0" cy="0"/>
        </a:xfrm>
      </p:grpSpPr>
      <p:sp>
        <p:nvSpPr>
          <p:cNvPr id="2499" name="Google Shape;2499;g70d13569c7_2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0" name="Google Shape;2500;g70d13569c7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3"/>
        <p:cNvGrpSpPr/>
        <p:nvPr/>
      </p:nvGrpSpPr>
      <p:grpSpPr>
        <a:xfrm>
          <a:off x="0" y="0"/>
          <a:ext cx="0" cy="0"/>
          <a:chOff x="0" y="0"/>
          <a:chExt cx="0" cy="0"/>
        </a:xfrm>
      </p:grpSpPr>
      <p:sp>
        <p:nvSpPr>
          <p:cNvPr id="2504" name="Google Shape;2504;g6c4305b01e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5" name="Google Shape;2505;g6c4305b01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7"/>
        <p:cNvGrpSpPr/>
        <p:nvPr/>
      </p:nvGrpSpPr>
      <p:grpSpPr>
        <a:xfrm>
          <a:off x="0" y="0"/>
          <a:ext cx="0" cy="0"/>
          <a:chOff x="0" y="0"/>
          <a:chExt cx="0" cy="0"/>
        </a:xfrm>
      </p:grpSpPr>
      <p:sp>
        <p:nvSpPr>
          <p:cNvPr id="2538" name="Google Shape;2538;g6c52a2e8d8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9" name="Google Shape;2539;g6c52a2e8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2"/>
        <p:cNvGrpSpPr/>
        <p:nvPr/>
      </p:nvGrpSpPr>
      <p:grpSpPr>
        <a:xfrm>
          <a:off x="0" y="0"/>
          <a:ext cx="0" cy="0"/>
          <a:chOff x="0" y="0"/>
          <a:chExt cx="0" cy="0"/>
        </a:xfrm>
      </p:grpSpPr>
      <p:sp>
        <p:nvSpPr>
          <p:cNvPr id="2553" name="Google Shape;2553;g72c4329eae_4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4" name="Google Shape;2554;g72c4329eae_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8"/>
        <p:cNvGrpSpPr/>
        <p:nvPr/>
      </p:nvGrpSpPr>
      <p:grpSpPr>
        <a:xfrm>
          <a:off x="0" y="0"/>
          <a:ext cx="0" cy="0"/>
          <a:chOff x="0" y="0"/>
          <a:chExt cx="0" cy="0"/>
        </a:xfrm>
      </p:grpSpPr>
      <p:sp>
        <p:nvSpPr>
          <p:cNvPr id="2559" name="Google Shape;2559;g6c52a2e8d8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0" name="Google Shape;2560;g6c52a2e8d8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3"/>
        <p:cNvGrpSpPr/>
        <p:nvPr/>
      </p:nvGrpSpPr>
      <p:grpSpPr>
        <a:xfrm>
          <a:off x="0" y="0"/>
          <a:ext cx="0" cy="0"/>
          <a:chOff x="0" y="0"/>
          <a:chExt cx="0" cy="0"/>
        </a:xfrm>
      </p:grpSpPr>
      <p:sp>
        <p:nvSpPr>
          <p:cNvPr id="2584" name="Google Shape;2584;g6c52a2e8d8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5" name="Google Shape;2585;g6c52a2e8d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2"/>
        <p:cNvGrpSpPr/>
        <p:nvPr/>
      </p:nvGrpSpPr>
      <p:grpSpPr>
        <a:xfrm>
          <a:off x="0" y="0"/>
          <a:ext cx="0" cy="0"/>
          <a:chOff x="0" y="0"/>
          <a:chExt cx="0" cy="0"/>
        </a:xfrm>
      </p:grpSpPr>
      <p:sp>
        <p:nvSpPr>
          <p:cNvPr id="2653" name="Google Shape;2653;g70e1a7781e_1_4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4" name="Google Shape;2654;g70e1a7781e_1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9"/>
        <p:cNvGrpSpPr/>
        <p:nvPr/>
      </p:nvGrpSpPr>
      <p:grpSpPr>
        <a:xfrm>
          <a:off x="0" y="0"/>
          <a:ext cx="0" cy="0"/>
          <a:chOff x="0" y="0"/>
          <a:chExt cx="0" cy="0"/>
        </a:xfrm>
      </p:grpSpPr>
      <p:sp>
        <p:nvSpPr>
          <p:cNvPr id="2660" name="Google Shape;2660;g6c52a2e8d8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1" name="Google Shape;2661;g6c52a2e8d8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6c60e245bf_1_318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3"/>
        <p:cNvGrpSpPr/>
        <p:nvPr/>
      </p:nvGrpSpPr>
      <p:grpSpPr>
        <a:xfrm>
          <a:off x="0" y="0"/>
          <a:ext cx="0" cy="0"/>
          <a:chOff x="0" y="0"/>
          <a:chExt cx="0" cy="0"/>
        </a:xfrm>
      </p:grpSpPr>
      <p:sp>
        <p:nvSpPr>
          <p:cNvPr id="2674" name="Google Shape;2674;g6c52a2e8d8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5" name="Google Shape;2675;g6c52a2e8d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7"/>
        <p:cNvGrpSpPr/>
        <p:nvPr/>
      </p:nvGrpSpPr>
      <p:grpSpPr>
        <a:xfrm>
          <a:off x="0" y="0"/>
          <a:ext cx="0" cy="0"/>
          <a:chOff x="0" y="0"/>
          <a:chExt cx="0" cy="0"/>
        </a:xfrm>
      </p:grpSpPr>
      <p:sp>
        <p:nvSpPr>
          <p:cNvPr id="2748" name="Google Shape;2748;g6c60e245bf_1_313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9" name="Google Shape;2749;g6c60e245bf_1_31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0"/>
        <p:cNvGrpSpPr/>
        <p:nvPr/>
      </p:nvGrpSpPr>
      <p:grpSpPr>
        <a:xfrm>
          <a:off x="0" y="0"/>
          <a:ext cx="0" cy="0"/>
          <a:chOff x="0" y="0"/>
          <a:chExt cx="0" cy="0"/>
        </a:xfrm>
      </p:grpSpPr>
      <p:sp>
        <p:nvSpPr>
          <p:cNvPr id="2781" name="Google Shape;2781;g6c52a2e8d8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2" name="Google Shape;2782;g6c52a2e8d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6"/>
        <p:cNvGrpSpPr/>
        <p:nvPr/>
      </p:nvGrpSpPr>
      <p:grpSpPr>
        <a:xfrm>
          <a:off x="0" y="0"/>
          <a:ext cx="0" cy="0"/>
          <a:chOff x="0" y="0"/>
          <a:chExt cx="0" cy="0"/>
        </a:xfrm>
      </p:grpSpPr>
      <p:sp>
        <p:nvSpPr>
          <p:cNvPr id="2807" name="Google Shape;2807;g6c60e245bf_1_315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8" name="Google Shape;2808;g6c60e245bf_1_31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5"/>
        <p:cNvGrpSpPr/>
        <p:nvPr/>
      </p:nvGrpSpPr>
      <p:grpSpPr>
        <a:xfrm>
          <a:off x="0" y="0"/>
          <a:ext cx="0" cy="0"/>
          <a:chOff x="0" y="0"/>
          <a:chExt cx="0" cy="0"/>
        </a:xfrm>
      </p:grpSpPr>
      <p:sp>
        <p:nvSpPr>
          <p:cNvPr id="3006" name="Google Shape;3006;g6c60e245bf_1_315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7" name="Google Shape;3007;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2"/>
        <p:cNvGrpSpPr/>
        <p:nvPr/>
      </p:nvGrpSpPr>
      <p:grpSpPr>
        <a:xfrm>
          <a:off x="0" y="0"/>
          <a:ext cx="0" cy="0"/>
          <a:chOff x="0" y="0"/>
          <a:chExt cx="0" cy="0"/>
        </a:xfrm>
      </p:grpSpPr>
      <p:sp>
        <p:nvSpPr>
          <p:cNvPr id="3013" name="Google Shape;3013;g70e1a7781e_1_129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4" name="Google Shape;3014;g70e1a7781e_1_12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9"/>
        <p:cNvGrpSpPr/>
        <p:nvPr/>
      </p:nvGrpSpPr>
      <p:grpSpPr>
        <a:xfrm>
          <a:off x="0" y="0"/>
          <a:ext cx="0" cy="0"/>
          <a:chOff x="0" y="0"/>
          <a:chExt cx="0" cy="0"/>
        </a:xfrm>
      </p:grpSpPr>
      <p:sp>
        <p:nvSpPr>
          <p:cNvPr id="3020" name="Google Shape;3020;g70e1a7781e_1_129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1" name="Google Shape;3021;g70e1a7781e_1_12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5"/>
        <p:cNvGrpSpPr/>
        <p:nvPr/>
      </p:nvGrpSpPr>
      <p:grpSpPr>
        <a:xfrm>
          <a:off x="0" y="0"/>
          <a:ext cx="0" cy="0"/>
          <a:chOff x="0" y="0"/>
          <a:chExt cx="0" cy="0"/>
        </a:xfrm>
      </p:grpSpPr>
      <p:sp>
        <p:nvSpPr>
          <p:cNvPr id="3036" name="Google Shape;3036;g70e1a7781e_1_13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7" name="Google Shape;3037;g70e1a7781e_1_13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2"/>
        <p:cNvGrpSpPr/>
        <p:nvPr/>
      </p:nvGrpSpPr>
      <p:grpSpPr>
        <a:xfrm>
          <a:off x="0" y="0"/>
          <a:ext cx="0" cy="0"/>
          <a:chOff x="0" y="0"/>
          <a:chExt cx="0" cy="0"/>
        </a:xfrm>
      </p:grpSpPr>
      <p:sp>
        <p:nvSpPr>
          <p:cNvPr id="3373" name="Google Shape;3373;g70e1a7781e_1_13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4" name="Google Shape;3374;g70e1a7781e_1_13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2"/>
        <p:cNvGrpSpPr/>
        <p:nvPr/>
      </p:nvGrpSpPr>
      <p:grpSpPr>
        <a:xfrm>
          <a:off x="0" y="0"/>
          <a:ext cx="0" cy="0"/>
          <a:chOff x="0" y="0"/>
          <a:chExt cx="0" cy="0"/>
        </a:xfrm>
      </p:grpSpPr>
      <p:sp>
        <p:nvSpPr>
          <p:cNvPr id="9873" name="Google Shape;9873;g70e1a7781e_1_198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74" name="Google Shape;9874;g70e1a7781e_1_19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1"/>
        <p:cNvGrpSpPr/>
        <p:nvPr/>
      </p:nvGrpSpPr>
      <p:grpSpPr>
        <a:xfrm>
          <a:off x="0" y="0"/>
          <a:ext cx="0" cy="0"/>
          <a:chOff x="0" y="0"/>
          <a:chExt cx="0" cy="0"/>
        </a:xfrm>
      </p:grpSpPr>
      <p:sp>
        <p:nvSpPr>
          <p:cNvPr id="2042" name="Google Shape;2042;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3" name="Google Shape;2043;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9"/>
        <p:cNvGrpSpPr/>
        <p:nvPr/>
      </p:nvGrpSpPr>
      <p:grpSpPr>
        <a:xfrm>
          <a:off x="0" y="0"/>
          <a:ext cx="0" cy="0"/>
          <a:chOff x="0" y="0"/>
          <a:chExt cx="0" cy="0"/>
        </a:xfrm>
      </p:grpSpPr>
      <p:sp>
        <p:nvSpPr>
          <p:cNvPr id="10300" name="Google Shape;10300;g70e1a7781e_1_202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01" name="Google Shape;10301;g70e1a7781e_1_20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2"/>
        <p:cNvGrpSpPr/>
        <p:nvPr/>
      </p:nvGrpSpPr>
      <p:grpSpPr>
        <a:xfrm>
          <a:off x="0" y="0"/>
          <a:ext cx="0" cy="0"/>
          <a:chOff x="0" y="0"/>
          <a:chExt cx="0" cy="0"/>
        </a:xfrm>
      </p:grpSpPr>
      <p:sp>
        <p:nvSpPr>
          <p:cNvPr id="10463" name="Google Shape;10463;g70e1a7781e_1_204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64" name="Google Shape;10464;g70e1a7781e_1_20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4"/>
        <p:cNvGrpSpPr/>
        <p:nvPr/>
      </p:nvGrpSpPr>
      <p:grpSpPr>
        <a:xfrm>
          <a:off x="0" y="0"/>
          <a:ext cx="0" cy="0"/>
          <a:chOff x="0" y="0"/>
          <a:chExt cx="0" cy="0"/>
        </a:xfrm>
      </p:grpSpPr>
      <p:sp>
        <p:nvSpPr>
          <p:cNvPr id="10865" name="Google Shape;10865;g70e1a7781e_1_208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6" name="Google Shape;10866;g70e1a7781e_1_20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35"/>
        <p:cNvGrpSpPr/>
        <p:nvPr/>
      </p:nvGrpSpPr>
      <p:grpSpPr>
        <a:xfrm>
          <a:off x="0" y="0"/>
          <a:ext cx="0" cy="0"/>
          <a:chOff x="0" y="0"/>
          <a:chExt cx="0" cy="0"/>
        </a:xfrm>
      </p:grpSpPr>
      <p:sp>
        <p:nvSpPr>
          <p:cNvPr id="11236" name="Google Shape;11236;g70e1a7781e_1_212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37" name="Google Shape;11237;g70e1a7781e_1_21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12"/>
        <p:cNvGrpSpPr/>
        <p:nvPr/>
      </p:nvGrpSpPr>
      <p:grpSpPr>
        <a:xfrm>
          <a:off x="0" y="0"/>
          <a:ext cx="0" cy="0"/>
          <a:chOff x="0" y="0"/>
          <a:chExt cx="0" cy="0"/>
        </a:xfrm>
      </p:grpSpPr>
      <p:sp>
        <p:nvSpPr>
          <p:cNvPr id="11613" name="Google Shape;11613;g70e1a7781e_1_21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14" name="Google Shape;11614;g70e1a7781e_1_21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3"/>
        <p:cNvGrpSpPr/>
        <p:nvPr/>
      </p:nvGrpSpPr>
      <p:grpSpPr>
        <a:xfrm>
          <a:off x="0" y="0"/>
          <a:ext cx="0" cy="0"/>
          <a:chOff x="0" y="0"/>
          <a:chExt cx="0" cy="0"/>
        </a:xfrm>
      </p:grpSpPr>
      <p:sp>
        <p:nvSpPr>
          <p:cNvPr id="12044" name="Google Shape;12044;g70e1a7781e_1_22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5" name="Google Shape;12045;g70e1a7781e_1_22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36"/>
        <p:cNvGrpSpPr/>
        <p:nvPr/>
      </p:nvGrpSpPr>
      <p:grpSpPr>
        <a:xfrm>
          <a:off x="0" y="0"/>
          <a:ext cx="0" cy="0"/>
          <a:chOff x="0" y="0"/>
          <a:chExt cx="0" cy="0"/>
        </a:xfrm>
      </p:grpSpPr>
      <p:sp>
        <p:nvSpPr>
          <p:cNvPr id="12837" name="Google Shape;12837;g70e1a7781e_1_227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38" name="Google Shape;12838;g70e1a7781e_1_227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7"/>
        <p:cNvGrpSpPr/>
        <p:nvPr/>
      </p:nvGrpSpPr>
      <p:grpSpPr>
        <a:xfrm>
          <a:off x="0" y="0"/>
          <a:ext cx="0" cy="0"/>
          <a:chOff x="0" y="0"/>
          <a:chExt cx="0" cy="0"/>
        </a:xfrm>
      </p:grpSpPr>
      <p:sp>
        <p:nvSpPr>
          <p:cNvPr id="13578" name="Google Shape;13578;g70e1a7781e_1_235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79" name="Google Shape;13579;g70e1a7781e_1_23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70"/>
        <p:cNvGrpSpPr/>
        <p:nvPr/>
      </p:nvGrpSpPr>
      <p:grpSpPr>
        <a:xfrm>
          <a:off x="0" y="0"/>
          <a:ext cx="0" cy="0"/>
          <a:chOff x="0" y="0"/>
          <a:chExt cx="0" cy="0"/>
        </a:xfrm>
      </p:grpSpPr>
      <p:sp>
        <p:nvSpPr>
          <p:cNvPr id="14271" name="Google Shape;14271;g70e1a7781e_1_242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72" name="Google Shape;14272;g70e1a7781e_1_24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72"/>
        <p:cNvGrpSpPr/>
        <p:nvPr/>
      </p:nvGrpSpPr>
      <p:grpSpPr>
        <a:xfrm>
          <a:off x="0" y="0"/>
          <a:ext cx="0" cy="0"/>
          <a:chOff x="0" y="0"/>
          <a:chExt cx="0" cy="0"/>
        </a:xfrm>
      </p:grpSpPr>
      <p:sp>
        <p:nvSpPr>
          <p:cNvPr id="14573" name="Google Shape;14573;g70e1a7781e_1_245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74" name="Google Shape;14574;g70e1a7781e_1_24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9"/>
        <p:cNvGrpSpPr/>
        <p:nvPr/>
      </p:nvGrpSpPr>
      <p:grpSpPr>
        <a:xfrm>
          <a:off x="0" y="0"/>
          <a:ext cx="0" cy="0"/>
          <a:chOff x="0" y="0"/>
          <a:chExt cx="0" cy="0"/>
        </a:xfrm>
      </p:grpSpPr>
      <p:sp>
        <p:nvSpPr>
          <p:cNvPr id="2050" name="Google Shape;2050;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1" name="Google Shape;2051;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06"/>
        <p:cNvGrpSpPr/>
        <p:nvPr/>
      </p:nvGrpSpPr>
      <p:grpSpPr>
        <a:xfrm>
          <a:off x="0" y="0"/>
          <a:ext cx="0" cy="0"/>
          <a:chOff x="0" y="0"/>
          <a:chExt cx="0" cy="0"/>
        </a:xfrm>
      </p:grpSpPr>
      <p:sp>
        <p:nvSpPr>
          <p:cNvPr id="15207" name="Google Shape;15207;g70e1a7781e_1_25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08" name="Google Shape;15208;g70e1a7781e_1_25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6"/>
        <p:cNvGrpSpPr/>
        <p:nvPr/>
      </p:nvGrpSpPr>
      <p:grpSpPr>
        <a:xfrm>
          <a:off x="0" y="0"/>
          <a:ext cx="0" cy="0"/>
          <a:chOff x="0" y="0"/>
          <a:chExt cx="0" cy="0"/>
        </a:xfrm>
      </p:grpSpPr>
      <p:sp>
        <p:nvSpPr>
          <p:cNvPr id="2057" name="Google Shape;2057;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8" name="Google Shape;2058;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0"/>
        <p:cNvGrpSpPr/>
        <p:nvPr/>
      </p:nvGrpSpPr>
      <p:grpSpPr>
        <a:xfrm>
          <a:off x="0" y="0"/>
          <a:ext cx="0" cy="0"/>
          <a:chOff x="0" y="0"/>
          <a:chExt cx="0" cy="0"/>
        </a:xfrm>
      </p:grpSpPr>
      <p:sp>
        <p:nvSpPr>
          <p:cNvPr id="2071" name="Google Shape;2071;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2" name="Google Shape;2072;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6"/>
        <p:cNvGrpSpPr/>
        <p:nvPr/>
      </p:nvGrpSpPr>
      <p:grpSpPr>
        <a:xfrm>
          <a:off x="0" y="0"/>
          <a:ext cx="0" cy="0"/>
          <a:chOff x="0" y="0"/>
          <a:chExt cx="0" cy="0"/>
        </a:xfrm>
      </p:grpSpPr>
      <p:sp>
        <p:nvSpPr>
          <p:cNvPr id="2107" name="Google Shape;2107;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8" name="Google Shape;2108;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7"/>
        <p:cNvGrpSpPr/>
        <p:nvPr/>
      </p:nvGrpSpPr>
      <p:grpSpPr>
        <a:xfrm>
          <a:off x="0" y="0"/>
          <a:ext cx="0" cy="0"/>
          <a:chOff x="0" y="0"/>
          <a:chExt cx="0" cy="0"/>
        </a:xfrm>
      </p:grpSpPr>
      <p:sp>
        <p:nvSpPr>
          <p:cNvPr id="2118" name="Google Shape;2118;g6c4305b01e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9" name="Google Shape;2119;g6c4305b01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2"/>
        <p:cNvGrpSpPr/>
        <p:nvPr/>
      </p:nvGrpSpPr>
      <p:grpSpPr>
        <a:xfrm>
          <a:off x="0" y="0"/>
          <a:ext cx="0" cy="0"/>
          <a:chOff x="0" y="0"/>
          <a:chExt cx="0" cy="0"/>
        </a:xfrm>
      </p:grpSpPr>
      <p:sp>
        <p:nvSpPr>
          <p:cNvPr id="2133" name="Google Shape;2133;g6c4305b01e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4" name="Google Shape;2134;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TITLE_1">
    <p:spTree>
      <p:nvGrpSpPr>
        <p:cNvPr id="1" name="Shape 175"/>
        <p:cNvGrpSpPr/>
        <p:nvPr/>
      </p:nvGrpSpPr>
      <p:grpSpPr>
        <a:xfrm>
          <a:off x="0" y="0"/>
          <a:ext cx="0" cy="0"/>
          <a:chOff x="0" y="0"/>
          <a:chExt cx="0" cy="0"/>
        </a:xfrm>
      </p:grpSpPr>
      <p:sp>
        <p:nvSpPr>
          <p:cNvPr id="176" name="Google Shape;176;p11"/>
          <p:cNvSpPr txBox="1">
            <a:spLocks noGrp="1"/>
          </p:cNvSpPr>
          <p:nvPr>
            <p:ph type="ctrTitle"/>
          </p:nvPr>
        </p:nvSpPr>
        <p:spPr>
          <a:xfrm>
            <a:off x="3068675" y="3075325"/>
            <a:ext cx="3055800" cy="54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24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7" name="Google Shape;177;p11"/>
          <p:cNvSpPr txBox="1">
            <a:spLocks noGrp="1"/>
          </p:cNvSpPr>
          <p:nvPr>
            <p:ph type="subTitle" idx="1"/>
          </p:nvPr>
        </p:nvSpPr>
        <p:spPr>
          <a:xfrm>
            <a:off x="2333000" y="1799075"/>
            <a:ext cx="4478100" cy="7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8" name="Google Shape;178;p11"/>
          <p:cNvSpPr/>
          <p:nvPr/>
        </p:nvSpPr>
        <p:spPr>
          <a:xfrm>
            <a:off x="1621169" y="2890613"/>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1"/>
          <p:cNvSpPr/>
          <p:nvPr/>
        </p:nvSpPr>
        <p:spPr>
          <a:xfrm>
            <a:off x="1238740" y="2106884"/>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11"/>
          <p:cNvGrpSpPr/>
          <p:nvPr/>
        </p:nvGrpSpPr>
        <p:grpSpPr>
          <a:xfrm>
            <a:off x="8217007" y="3576772"/>
            <a:ext cx="188886" cy="1181531"/>
            <a:chOff x="2877432" y="975334"/>
            <a:chExt cx="188886" cy="1181531"/>
          </a:xfrm>
        </p:grpSpPr>
        <p:sp>
          <p:nvSpPr>
            <p:cNvPr id="184" name="Google Shape;184;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11"/>
          <p:cNvSpPr/>
          <p:nvPr/>
        </p:nvSpPr>
        <p:spPr>
          <a:xfrm>
            <a:off x="8718796" y="116488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11"/>
          <p:cNvGrpSpPr/>
          <p:nvPr/>
        </p:nvGrpSpPr>
        <p:grpSpPr>
          <a:xfrm>
            <a:off x="7519346" y="3243318"/>
            <a:ext cx="98059" cy="1147596"/>
            <a:chOff x="3347921" y="16006"/>
            <a:chExt cx="98059" cy="1147596"/>
          </a:xfrm>
        </p:grpSpPr>
        <p:sp>
          <p:nvSpPr>
            <p:cNvPr id="189" name="Google Shape;189;p11"/>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1"/>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11"/>
          <p:cNvGrpSpPr/>
          <p:nvPr/>
        </p:nvGrpSpPr>
        <p:grpSpPr>
          <a:xfrm>
            <a:off x="805821" y="2953663"/>
            <a:ext cx="121172" cy="760495"/>
            <a:chOff x="5245196" y="3136513"/>
            <a:chExt cx="121172" cy="760495"/>
          </a:xfrm>
        </p:grpSpPr>
        <p:sp>
          <p:nvSpPr>
            <p:cNvPr id="192" name="Google Shape;192;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250617" y="2402301"/>
            <a:ext cx="188650" cy="2468354"/>
            <a:chOff x="250617" y="2402301"/>
            <a:chExt cx="188650" cy="2468354"/>
          </a:xfrm>
        </p:grpSpPr>
        <p:sp>
          <p:nvSpPr>
            <p:cNvPr id="195" name="Google Shape;195;p11"/>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1"/>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11"/>
          <p:cNvSpPr/>
          <p:nvPr/>
        </p:nvSpPr>
        <p:spPr>
          <a:xfrm>
            <a:off x="8307214" y="-383977"/>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11"/>
          <p:cNvGrpSpPr/>
          <p:nvPr/>
        </p:nvGrpSpPr>
        <p:grpSpPr>
          <a:xfrm>
            <a:off x="2038689" y="173907"/>
            <a:ext cx="57599" cy="831799"/>
            <a:chOff x="2038689" y="173907"/>
            <a:chExt cx="57599" cy="831799"/>
          </a:xfrm>
        </p:grpSpPr>
        <p:sp>
          <p:nvSpPr>
            <p:cNvPr id="202" name="Google Shape;202;p11"/>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1"/>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11"/>
          <p:cNvSpPr/>
          <p:nvPr/>
        </p:nvSpPr>
        <p:spPr>
          <a:xfrm>
            <a:off x="7582340" y="1834534"/>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11"/>
          <p:cNvGrpSpPr/>
          <p:nvPr/>
        </p:nvGrpSpPr>
        <p:grpSpPr>
          <a:xfrm>
            <a:off x="4920170" y="-496491"/>
            <a:ext cx="188886" cy="1181531"/>
            <a:chOff x="2877432" y="975334"/>
            <a:chExt cx="188886" cy="1181531"/>
          </a:xfrm>
        </p:grpSpPr>
        <p:sp>
          <p:nvSpPr>
            <p:cNvPr id="206" name="Google Shape;206;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11"/>
          <p:cNvSpPr/>
          <p:nvPr/>
        </p:nvSpPr>
        <p:spPr>
          <a:xfrm>
            <a:off x="7084804" y="549572"/>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 name="Google Shape;210;p11"/>
          <p:cNvGrpSpPr/>
          <p:nvPr/>
        </p:nvGrpSpPr>
        <p:grpSpPr>
          <a:xfrm>
            <a:off x="3030471" y="-223849"/>
            <a:ext cx="121172" cy="760495"/>
            <a:chOff x="5245196" y="3136513"/>
            <a:chExt cx="121172" cy="760495"/>
          </a:xfrm>
        </p:grpSpPr>
        <p:sp>
          <p:nvSpPr>
            <p:cNvPr id="211" name="Google Shape;211;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11"/>
          <p:cNvGrpSpPr/>
          <p:nvPr/>
        </p:nvGrpSpPr>
        <p:grpSpPr>
          <a:xfrm>
            <a:off x="2306292" y="2569221"/>
            <a:ext cx="199237" cy="2828935"/>
            <a:chOff x="1608717" y="1280046"/>
            <a:chExt cx="199237" cy="2828935"/>
          </a:xfrm>
        </p:grpSpPr>
        <p:sp>
          <p:nvSpPr>
            <p:cNvPr id="214" name="Google Shape;214;p11"/>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7"/>
        <p:cNvGrpSpPr/>
        <p:nvPr/>
      </p:nvGrpSpPr>
      <p:grpSpPr>
        <a:xfrm>
          <a:off x="0" y="0"/>
          <a:ext cx="0" cy="0"/>
          <a:chOff x="0" y="0"/>
          <a:chExt cx="0" cy="0"/>
        </a:xfrm>
      </p:grpSpPr>
      <p:sp>
        <p:nvSpPr>
          <p:cNvPr id="218" name="Google Shape;218;p12"/>
          <p:cNvSpPr txBox="1">
            <a:spLocks noGrp="1"/>
          </p:cNvSpPr>
          <p:nvPr>
            <p:ph type="title" hasCustomPrompt="1"/>
          </p:nvPr>
        </p:nvSpPr>
        <p:spPr>
          <a:xfrm>
            <a:off x="1733725" y="856650"/>
            <a:ext cx="5676600" cy="1230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9" name="Google Shape;219;p12"/>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220" name="Google Shape;220;p12"/>
          <p:cNvGrpSpPr/>
          <p:nvPr/>
        </p:nvGrpSpPr>
        <p:grpSpPr>
          <a:xfrm>
            <a:off x="722446" y="3412541"/>
            <a:ext cx="7699120" cy="1883463"/>
            <a:chOff x="4558950" y="838825"/>
            <a:chExt cx="2813800" cy="688350"/>
          </a:xfrm>
        </p:grpSpPr>
        <p:sp>
          <p:nvSpPr>
            <p:cNvPr id="221" name="Google Shape;221;p12"/>
            <p:cNvSpPr/>
            <p:nvPr/>
          </p:nvSpPr>
          <p:spPr>
            <a:xfrm>
              <a:off x="6067275" y="838825"/>
              <a:ext cx="46025" cy="39525"/>
            </a:xfrm>
            <a:custGeom>
              <a:avLst/>
              <a:gdLst/>
              <a:ahLst/>
              <a:cxnLst/>
              <a:rect l="l" t="t" r="r" b="b"/>
              <a:pathLst>
                <a:path w="1841" h="1581" extrusionOk="0">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2"/>
            <p:cNvSpPr/>
            <p:nvPr/>
          </p:nvSpPr>
          <p:spPr>
            <a:xfrm>
              <a:off x="4703850" y="911275"/>
              <a:ext cx="2580700" cy="613375"/>
            </a:xfrm>
            <a:custGeom>
              <a:avLst/>
              <a:gdLst/>
              <a:ahLst/>
              <a:cxnLst/>
              <a:rect l="l" t="t" r="r" b="b"/>
              <a:pathLst>
                <a:path w="103228" h="24535" extrusionOk="0">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2"/>
            <p:cNvSpPr/>
            <p:nvPr/>
          </p:nvSpPr>
          <p:spPr>
            <a:xfrm>
              <a:off x="4704175" y="930800"/>
              <a:ext cx="2582575" cy="595725"/>
            </a:xfrm>
            <a:custGeom>
              <a:avLst/>
              <a:gdLst/>
              <a:ahLst/>
              <a:cxnLst/>
              <a:rect l="l" t="t" r="r" b="b"/>
              <a:pathLst>
                <a:path w="103303" h="23829" extrusionOk="0">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2"/>
            <p:cNvSpPr/>
            <p:nvPr/>
          </p:nvSpPr>
          <p:spPr>
            <a:xfrm>
              <a:off x="4904225" y="1145950"/>
              <a:ext cx="46000" cy="39350"/>
            </a:xfrm>
            <a:custGeom>
              <a:avLst/>
              <a:gdLst/>
              <a:ahLst/>
              <a:cxnLst/>
              <a:rect l="l" t="t" r="r" b="b"/>
              <a:pathLst>
                <a:path w="1840" h="1574" extrusionOk="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2"/>
            <p:cNvSpPr/>
            <p:nvPr/>
          </p:nvSpPr>
          <p:spPr>
            <a:xfrm>
              <a:off x="5062350" y="1316075"/>
              <a:ext cx="46025" cy="39350"/>
            </a:xfrm>
            <a:custGeom>
              <a:avLst/>
              <a:gdLst/>
              <a:ahLst/>
              <a:cxnLst/>
              <a:rect l="l" t="t" r="r" b="b"/>
              <a:pathLst>
                <a:path w="1841" h="1574" extrusionOk="0">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2"/>
            <p:cNvSpPr/>
            <p:nvPr/>
          </p:nvSpPr>
          <p:spPr>
            <a:xfrm>
              <a:off x="5209475" y="1350400"/>
              <a:ext cx="39725" cy="39725"/>
            </a:xfrm>
            <a:custGeom>
              <a:avLst/>
              <a:gdLst/>
              <a:ahLst/>
              <a:cxnLst/>
              <a:rect l="l" t="t" r="r" b="b"/>
              <a:pathLst>
                <a:path w="1589" h="1589" extrusionOk="0">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2"/>
            <p:cNvSpPr/>
            <p:nvPr/>
          </p:nvSpPr>
          <p:spPr>
            <a:xfrm>
              <a:off x="5173875" y="1248975"/>
              <a:ext cx="46025" cy="39450"/>
            </a:xfrm>
            <a:custGeom>
              <a:avLst/>
              <a:gdLst/>
              <a:ahLst/>
              <a:cxnLst/>
              <a:rect l="l" t="t" r="r" b="b"/>
              <a:pathLst>
                <a:path w="1841" h="1578" extrusionOk="0">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2"/>
            <p:cNvSpPr/>
            <p:nvPr/>
          </p:nvSpPr>
          <p:spPr>
            <a:xfrm>
              <a:off x="5352500" y="938375"/>
              <a:ext cx="46000" cy="39500"/>
            </a:xfrm>
            <a:custGeom>
              <a:avLst/>
              <a:gdLst/>
              <a:ahLst/>
              <a:cxnLst/>
              <a:rect l="l" t="t" r="r" b="b"/>
              <a:pathLst>
                <a:path w="1840" h="1580" extrusionOk="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2"/>
            <p:cNvSpPr/>
            <p:nvPr/>
          </p:nvSpPr>
          <p:spPr>
            <a:xfrm>
              <a:off x="5722650" y="1358275"/>
              <a:ext cx="46000" cy="39525"/>
            </a:xfrm>
            <a:custGeom>
              <a:avLst/>
              <a:gdLst/>
              <a:ahLst/>
              <a:cxnLst/>
              <a:rect l="l" t="t" r="r" b="b"/>
              <a:pathLst>
                <a:path w="1840" h="1581" extrusionOk="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2"/>
            <p:cNvSpPr/>
            <p:nvPr/>
          </p:nvSpPr>
          <p:spPr>
            <a:xfrm>
              <a:off x="5859350" y="1157300"/>
              <a:ext cx="46025" cy="39450"/>
            </a:xfrm>
            <a:custGeom>
              <a:avLst/>
              <a:gdLst/>
              <a:ahLst/>
              <a:cxnLst/>
              <a:rect l="l" t="t" r="r" b="b"/>
              <a:pathLst>
                <a:path w="1841" h="1578" extrusionOk="0">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2"/>
            <p:cNvSpPr/>
            <p:nvPr/>
          </p:nvSpPr>
          <p:spPr>
            <a:xfrm>
              <a:off x="6131225" y="1060900"/>
              <a:ext cx="46025" cy="39350"/>
            </a:xfrm>
            <a:custGeom>
              <a:avLst/>
              <a:gdLst/>
              <a:ahLst/>
              <a:cxnLst/>
              <a:rect l="l" t="t" r="r" b="b"/>
              <a:pathLst>
                <a:path w="1841" h="1574" extrusionOk="0">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2"/>
            <p:cNvSpPr/>
            <p:nvPr/>
          </p:nvSpPr>
          <p:spPr>
            <a:xfrm>
              <a:off x="6358050" y="914425"/>
              <a:ext cx="46000" cy="39350"/>
            </a:xfrm>
            <a:custGeom>
              <a:avLst/>
              <a:gdLst/>
              <a:ahLst/>
              <a:cxnLst/>
              <a:rect l="l" t="t" r="r" b="b"/>
              <a:pathLst>
                <a:path w="1840" h="1574" extrusionOk="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2"/>
            <p:cNvSpPr/>
            <p:nvPr/>
          </p:nvSpPr>
          <p:spPr>
            <a:xfrm>
              <a:off x="6510200" y="1128325"/>
              <a:ext cx="46025" cy="39450"/>
            </a:xfrm>
            <a:custGeom>
              <a:avLst/>
              <a:gdLst/>
              <a:ahLst/>
              <a:cxnLst/>
              <a:rect l="l" t="t" r="r" b="b"/>
              <a:pathLst>
                <a:path w="1841" h="1578" extrusionOk="0">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2"/>
            <p:cNvSpPr/>
            <p:nvPr/>
          </p:nvSpPr>
          <p:spPr>
            <a:xfrm>
              <a:off x="6708025" y="1051150"/>
              <a:ext cx="46025" cy="39425"/>
            </a:xfrm>
            <a:custGeom>
              <a:avLst/>
              <a:gdLst/>
              <a:ahLst/>
              <a:cxnLst/>
              <a:rect l="l" t="t" r="r" b="b"/>
              <a:pathLst>
                <a:path w="1841" h="1577" extrusionOk="0">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2"/>
            <p:cNvSpPr/>
            <p:nvPr/>
          </p:nvSpPr>
          <p:spPr>
            <a:xfrm>
              <a:off x="7033125" y="1244875"/>
              <a:ext cx="46025" cy="39450"/>
            </a:xfrm>
            <a:custGeom>
              <a:avLst/>
              <a:gdLst/>
              <a:ahLst/>
              <a:cxnLst/>
              <a:rect l="l" t="t" r="r" b="b"/>
              <a:pathLst>
                <a:path w="1841" h="1578" extrusionOk="0">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2"/>
            <p:cNvSpPr/>
            <p:nvPr/>
          </p:nvSpPr>
          <p:spPr>
            <a:xfrm>
              <a:off x="4898850" y="1313550"/>
              <a:ext cx="46025" cy="39350"/>
            </a:xfrm>
            <a:custGeom>
              <a:avLst/>
              <a:gdLst/>
              <a:ahLst/>
              <a:cxnLst/>
              <a:rect l="l" t="t" r="r" b="b"/>
              <a:pathLst>
                <a:path w="1841" h="1574" extrusionOk="0">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2"/>
            <p:cNvSpPr/>
            <p:nvPr/>
          </p:nvSpPr>
          <p:spPr>
            <a:xfrm>
              <a:off x="5551575" y="1234800"/>
              <a:ext cx="46025" cy="39350"/>
            </a:xfrm>
            <a:custGeom>
              <a:avLst/>
              <a:gdLst/>
              <a:ahLst/>
              <a:cxnLst/>
              <a:rect l="l" t="t" r="r" b="b"/>
              <a:pathLst>
                <a:path w="1841" h="1574" extrusionOk="0">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2"/>
            <p:cNvSpPr/>
            <p:nvPr/>
          </p:nvSpPr>
          <p:spPr>
            <a:xfrm>
              <a:off x="5887400" y="907725"/>
              <a:ext cx="45075" cy="39575"/>
            </a:xfrm>
            <a:custGeom>
              <a:avLst/>
              <a:gdLst/>
              <a:ahLst/>
              <a:cxnLst/>
              <a:rect l="l" t="t" r="r" b="b"/>
              <a:pathLst>
                <a:path w="1803" h="1583" extrusionOk="0">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2"/>
            <p:cNvSpPr/>
            <p:nvPr/>
          </p:nvSpPr>
          <p:spPr>
            <a:xfrm>
              <a:off x="6166200" y="1209275"/>
              <a:ext cx="39700" cy="39725"/>
            </a:xfrm>
            <a:custGeom>
              <a:avLst/>
              <a:gdLst/>
              <a:ahLst/>
              <a:cxnLst/>
              <a:rect l="l" t="t" r="r" b="b"/>
              <a:pathLst>
                <a:path w="1588" h="1589" extrusionOk="0">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2"/>
            <p:cNvSpPr/>
            <p:nvPr/>
          </p:nvSpPr>
          <p:spPr>
            <a:xfrm>
              <a:off x="6373800" y="1380650"/>
              <a:ext cx="39700" cy="39400"/>
            </a:xfrm>
            <a:custGeom>
              <a:avLst/>
              <a:gdLst/>
              <a:ahLst/>
              <a:cxnLst/>
              <a:rect l="l" t="t" r="r" b="b"/>
              <a:pathLst>
                <a:path w="1588" h="1576" extrusionOk="0">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2"/>
            <p:cNvSpPr/>
            <p:nvPr/>
          </p:nvSpPr>
          <p:spPr>
            <a:xfrm>
              <a:off x="6594950" y="1344425"/>
              <a:ext cx="46000" cy="39350"/>
            </a:xfrm>
            <a:custGeom>
              <a:avLst/>
              <a:gdLst/>
              <a:ahLst/>
              <a:cxnLst/>
              <a:rect l="l" t="t" r="r" b="b"/>
              <a:pathLst>
                <a:path w="1840" h="1574" extrusionOk="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2"/>
            <p:cNvSpPr/>
            <p:nvPr/>
          </p:nvSpPr>
          <p:spPr>
            <a:xfrm>
              <a:off x="6731025" y="1382850"/>
              <a:ext cx="46025" cy="39475"/>
            </a:xfrm>
            <a:custGeom>
              <a:avLst/>
              <a:gdLst/>
              <a:ahLst/>
              <a:cxnLst/>
              <a:rect l="l" t="t" r="r" b="b"/>
              <a:pathLst>
                <a:path w="1841" h="1579" extrusionOk="0">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2"/>
            <p:cNvSpPr/>
            <p:nvPr/>
          </p:nvSpPr>
          <p:spPr>
            <a:xfrm>
              <a:off x="6891700" y="1116350"/>
              <a:ext cx="46000" cy="39350"/>
            </a:xfrm>
            <a:custGeom>
              <a:avLst/>
              <a:gdLst/>
              <a:ahLst/>
              <a:cxnLst/>
              <a:rect l="l" t="t" r="r" b="b"/>
              <a:pathLst>
                <a:path w="1840" h="1574" extrusionOk="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2"/>
            <p:cNvSpPr/>
            <p:nvPr/>
          </p:nvSpPr>
          <p:spPr>
            <a:xfrm>
              <a:off x="7059275" y="1035400"/>
              <a:ext cx="46025" cy="39450"/>
            </a:xfrm>
            <a:custGeom>
              <a:avLst/>
              <a:gdLst/>
              <a:ahLst/>
              <a:cxnLst/>
              <a:rect l="l" t="t" r="r" b="b"/>
              <a:pathLst>
                <a:path w="1841" h="1578" extrusionOk="0">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2"/>
            <p:cNvSpPr/>
            <p:nvPr/>
          </p:nvSpPr>
          <p:spPr>
            <a:xfrm>
              <a:off x="4708275" y="856450"/>
              <a:ext cx="2575650" cy="667875"/>
            </a:xfrm>
            <a:custGeom>
              <a:avLst/>
              <a:gdLst/>
              <a:ahLst/>
              <a:cxnLst/>
              <a:rect l="l" t="t" r="r" b="b"/>
              <a:pathLst>
                <a:path w="103026" h="26715" extrusionOk="0">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2"/>
            <p:cNvSpPr/>
            <p:nvPr/>
          </p:nvSpPr>
          <p:spPr>
            <a:xfrm>
              <a:off x="4558950" y="1523350"/>
              <a:ext cx="2813800" cy="3825"/>
            </a:xfrm>
            <a:custGeom>
              <a:avLst/>
              <a:gdLst/>
              <a:ahLst/>
              <a:cxnLst/>
              <a:rect l="l" t="t" r="r" b="b"/>
              <a:pathLst>
                <a:path w="112552" h="153" extrusionOk="0">
                  <a:moveTo>
                    <a:pt x="1" y="1"/>
                  </a:moveTo>
                  <a:lnTo>
                    <a:pt x="1" y="152"/>
                  </a:lnTo>
                  <a:lnTo>
                    <a:pt x="112552" y="152"/>
                  </a:lnTo>
                  <a:lnTo>
                    <a:pt x="112552"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2"/>
            <p:cNvSpPr/>
            <p:nvPr/>
          </p:nvSpPr>
          <p:spPr>
            <a:xfrm>
              <a:off x="4967225" y="1418775"/>
              <a:ext cx="46025" cy="39450"/>
            </a:xfrm>
            <a:custGeom>
              <a:avLst/>
              <a:gdLst/>
              <a:ahLst/>
              <a:cxnLst/>
              <a:rect l="l" t="t" r="r" b="b"/>
              <a:pathLst>
                <a:path w="1841" h="1578" extrusionOk="0">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2"/>
            <p:cNvSpPr/>
            <p:nvPr/>
          </p:nvSpPr>
          <p:spPr>
            <a:xfrm>
              <a:off x="5101172" y="992325"/>
              <a:ext cx="42875" cy="39850"/>
            </a:xfrm>
            <a:custGeom>
              <a:avLst/>
              <a:gdLst/>
              <a:ahLst/>
              <a:cxnLst/>
              <a:rect l="l" t="t" r="r" b="b"/>
              <a:pathLst>
                <a:path w="1715" h="1594" extrusionOk="0">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2"/>
            <p:cNvSpPr/>
            <p:nvPr/>
          </p:nvSpPr>
          <p:spPr>
            <a:xfrm>
              <a:off x="5364775" y="1136200"/>
              <a:ext cx="46025" cy="39450"/>
            </a:xfrm>
            <a:custGeom>
              <a:avLst/>
              <a:gdLst/>
              <a:ahLst/>
              <a:cxnLst/>
              <a:rect l="l" t="t" r="r" b="b"/>
              <a:pathLst>
                <a:path w="1841" h="1578" extrusionOk="0">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2"/>
            <p:cNvSpPr/>
            <p:nvPr/>
          </p:nvSpPr>
          <p:spPr>
            <a:xfrm>
              <a:off x="5581825" y="976800"/>
              <a:ext cx="46025" cy="39525"/>
            </a:xfrm>
            <a:custGeom>
              <a:avLst/>
              <a:gdLst/>
              <a:ahLst/>
              <a:cxnLst/>
              <a:rect l="l" t="t" r="r" b="b"/>
              <a:pathLst>
                <a:path w="1841" h="1581" extrusionOk="0">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2"/>
            <p:cNvSpPr/>
            <p:nvPr/>
          </p:nvSpPr>
          <p:spPr>
            <a:xfrm>
              <a:off x="5838875" y="1036025"/>
              <a:ext cx="46025" cy="39450"/>
            </a:xfrm>
            <a:custGeom>
              <a:avLst/>
              <a:gdLst/>
              <a:ahLst/>
              <a:cxnLst/>
              <a:rect l="l" t="t" r="r" b="b"/>
              <a:pathLst>
                <a:path w="1841" h="1578" extrusionOk="0">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2"/>
            <p:cNvSpPr/>
            <p:nvPr/>
          </p:nvSpPr>
          <p:spPr>
            <a:xfrm>
              <a:off x="6316150" y="1138400"/>
              <a:ext cx="39700" cy="39400"/>
            </a:xfrm>
            <a:custGeom>
              <a:avLst/>
              <a:gdLst/>
              <a:ahLst/>
              <a:cxnLst/>
              <a:rect l="l" t="t" r="r" b="b"/>
              <a:pathLst>
                <a:path w="1588" h="1576" extrusionOk="0">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2"/>
            <p:cNvSpPr/>
            <p:nvPr/>
          </p:nvSpPr>
          <p:spPr>
            <a:xfrm>
              <a:off x="6675275" y="1230075"/>
              <a:ext cx="46000" cy="39350"/>
            </a:xfrm>
            <a:custGeom>
              <a:avLst/>
              <a:gdLst/>
              <a:ahLst/>
              <a:cxnLst/>
              <a:rect l="l" t="t" r="r" b="b"/>
              <a:pathLst>
                <a:path w="1840" h="1574" extrusionOk="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2"/>
            <p:cNvSpPr/>
            <p:nvPr/>
          </p:nvSpPr>
          <p:spPr>
            <a:xfrm>
              <a:off x="6863325" y="967025"/>
              <a:ext cx="46350" cy="39350"/>
            </a:xfrm>
            <a:custGeom>
              <a:avLst/>
              <a:gdLst/>
              <a:ahLst/>
              <a:cxnLst/>
              <a:rect l="l" t="t" r="r" b="b"/>
              <a:pathLst>
                <a:path w="1854" h="1574" extrusionOk="0">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2"/>
            <p:cNvSpPr/>
            <p:nvPr/>
          </p:nvSpPr>
          <p:spPr>
            <a:xfrm>
              <a:off x="6956275" y="1323000"/>
              <a:ext cx="46000" cy="39350"/>
            </a:xfrm>
            <a:custGeom>
              <a:avLst/>
              <a:gdLst/>
              <a:ahLst/>
              <a:cxnLst/>
              <a:rect l="l" t="t" r="r" b="b"/>
              <a:pathLst>
                <a:path w="1840" h="1574" extrusionOk="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56"/>
        <p:cNvGrpSpPr/>
        <p:nvPr/>
      </p:nvGrpSpPr>
      <p:grpSpPr>
        <a:xfrm>
          <a:off x="0" y="0"/>
          <a:ext cx="0" cy="0"/>
          <a:chOff x="0" y="0"/>
          <a:chExt cx="0" cy="0"/>
        </a:xfrm>
      </p:grpSpPr>
      <p:sp>
        <p:nvSpPr>
          <p:cNvPr id="257" name="Google Shape;257;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58" name="Google Shape;258;p13"/>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69" name="Google Shape;269;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0" name="Google Shape;270;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2" name="Google Shape;272;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3" name="Google Shape;273;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75" name="Google Shape;275;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6" name="Google Shape;276;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278"/>
        <p:cNvGrpSpPr/>
        <p:nvPr/>
      </p:nvGrpSpPr>
      <p:grpSpPr>
        <a:xfrm>
          <a:off x="0" y="0"/>
          <a:ext cx="0" cy="0"/>
          <a:chOff x="0" y="0"/>
          <a:chExt cx="0" cy="0"/>
        </a:xfrm>
      </p:grpSpPr>
      <p:sp>
        <p:nvSpPr>
          <p:cNvPr id="279" name="Google Shape;279;p14"/>
          <p:cNvSpPr txBox="1">
            <a:spLocks noGrp="1"/>
          </p:cNvSpPr>
          <p:nvPr>
            <p:ph type="ctrTitle"/>
          </p:nvPr>
        </p:nvSpPr>
        <p:spPr>
          <a:xfrm>
            <a:off x="4696481" y="1365079"/>
            <a:ext cx="26556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0" name="Google Shape;280;p14"/>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1" name="Google Shape;281;p14"/>
          <p:cNvSpPr txBox="1">
            <a:spLocks noGrp="1"/>
          </p:cNvSpPr>
          <p:nvPr>
            <p:ph type="ctrTitle" idx="2"/>
          </p:nvPr>
        </p:nvSpPr>
        <p:spPr>
          <a:xfrm>
            <a:off x="1900150" y="3127942"/>
            <a:ext cx="24729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2" name="Google Shape;282;p14"/>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3" name="Google Shape;283;p14"/>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4"/>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14"/>
          <p:cNvGrpSpPr/>
          <p:nvPr/>
        </p:nvGrpSpPr>
        <p:grpSpPr>
          <a:xfrm>
            <a:off x="6626134" y="-164562"/>
            <a:ext cx="121172" cy="760495"/>
            <a:chOff x="5245196" y="3136513"/>
            <a:chExt cx="121172" cy="760495"/>
          </a:xfrm>
        </p:grpSpPr>
        <p:sp>
          <p:nvSpPr>
            <p:cNvPr id="288" name="Google Shape;288;p1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14"/>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293"/>
        <p:cNvGrpSpPr/>
        <p:nvPr/>
      </p:nvGrpSpPr>
      <p:grpSpPr>
        <a:xfrm>
          <a:off x="0" y="0"/>
          <a:ext cx="0" cy="0"/>
          <a:chOff x="0" y="0"/>
          <a:chExt cx="0" cy="0"/>
        </a:xfrm>
      </p:grpSpPr>
      <p:sp>
        <p:nvSpPr>
          <p:cNvPr id="294" name="Google Shape;294;p1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1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5"/>
          <p:cNvSpPr txBox="1">
            <a:spLocks noGrp="1"/>
          </p:cNvSpPr>
          <p:nvPr>
            <p:ph type="ctrTitle"/>
          </p:nvPr>
        </p:nvSpPr>
        <p:spPr>
          <a:xfrm>
            <a:off x="891226"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4" name="Google Shape;304;p15"/>
          <p:cNvSpPr txBox="1">
            <a:spLocks noGrp="1"/>
          </p:cNvSpPr>
          <p:nvPr>
            <p:ph type="subTitle" idx="1"/>
          </p:nvPr>
        </p:nvSpPr>
        <p:spPr>
          <a:xfrm>
            <a:off x="891226"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5" name="Google Shape;305;p15"/>
          <p:cNvSpPr txBox="1">
            <a:spLocks noGrp="1"/>
          </p:cNvSpPr>
          <p:nvPr>
            <p:ph type="ctrTitle" idx="2"/>
          </p:nvPr>
        </p:nvSpPr>
        <p:spPr>
          <a:xfrm>
            <a:off x="3503173"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6" name="Google Shape;306;p15"/>
          <p:cNvSpPr txBox="1">
            <a:spLocks noGrp="1"/>
          </p:cNvSpPr>
          <p:nvPr>
            <p:ph type="subTitle" idx="3"/>
          </p:nvPr>
        </p:nvSpPr>
        <p:spPr>
          <a:xfrm>
            <a:off x="3503173"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7" name="Google Shape;307;p15"/>
          <p:cNvSpPr txBox="1">
            <a:spLocks noGrp="1"/>
          </p:cNvSpPr>
          <p:nvPr>
            <p:ph type="ctrTitle" idx="4"/>
          </p:nvPr>
        </p:nvSpPr>
        <p:spPr>
          <a:xfrm>
            <a:off x="6124594"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8" name="Google Shape;308;p15"/>
          <p:cNvSpPr txBox="1">
            <a:spLocks noGrp="1"/>
          </p:cNvSpPr>
          <p:nvPr>
            <p:ph type="subTitle" idx="5"/>
          </p:nvPr>
        </p:nvSpPr>
        <p:spPr>
          <a:xfrm>
            <a:off x="6124594"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9" name="Google Shape;309;p1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310"/>
        <p:cNvGrpSpPr/>
        <p:nvPr/>
      </p:nvGrpSpPr>
      <p:grpSpPr>
        <a:xfrm>
          <a:off x="0" y="0"/>
          <a:ext cx="0" cy="0"/>
          <a:chOff x="0" y="0"/>
          <a:chExt cx="0" cy="0"/>
        </a:xfrm>
      </p:grpSpPr>
      <p:sp>
        <p:nvSpPr>
          <p:cNvPr id="311" name="Google Shape;311;p16"/>
          <p:cNvSpPr txBox="1">
            <a:spLocks noGrp="1"/>
          </p:cNvSpPr>
          <p:nvPr>
            <p:ph type="ctrTitle"/>
          </p:nvPr>
        </p:nvSpPr>
        <p:spPr>
          <a:xfrm>
            <a:off x="1121525"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2" name="Google Shape;312;p16"/>
          <p:cNvSpPr txBox="1">
            <a:spLocks noGrp="1"/>
          </p:cNvSpPr>
          <p:nvPr>
            <p:ph type="subTitle" idx="1"/>
          </p:nvPr>
        </p:nvSpPr>
        <p:spPr>
          <a:xfrm>
            <a:off x="961925" y="16437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3" name="Google Shape;313;p16"/>
          <p:cNvSpPr txBox="1">
            <a:spLocks noGrp="1"/>
          </p:cNvSpPr>
          <p:nvPr>
            <p:ph type="ctrTitle" idx="2"/>
          </p:nvPr>
        </p:nvSpPr>
        <p:spPr>
          <a:xfrm>
            <a:off x="3628263"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4" name="Google Shape;314;p16"/>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5" name="Google Shape;315;p16"/>
          <p:cNvSpPr txBox="1">
            <a:spLocks noGrp="1"/>
          </p:cNvSpPr>
          <p:nvPr>
            <p:ph type="ctrTitle" idx="4"/>
          </p:nvPr>
        </p:nvSpPr>
        <p:spPr>
          <a:xfrm>
            <a:off x="6142624"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6" name="Google Shape;316;p16"/>
          <p:cNvSpPr txBox="1">
            <a:spLocks noGrp="1"/>
          </p:cNvSpPr>
          <p:nvPr>
            <p:ph type="subTitle" idx="5"/>
          </p:nvPr>
        </p:nvSpPr>
        <p:spPr>
          <a:xfrm>
            <a:off x="5947924" y="16437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7" name="Google Shape;317;p16"/>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18" name="Google Shape;318;p16"/>
          <p:cNvSpPr txBox="1">
            <a:spLocks noGrp="1"/>
          </p:cNvSpPr>
          <p:nvPr>
            <p:ph type="ctrTitle" idx="7"/>
          </p:nvPr>
        </p:nvSpPr>
        <p:spPr>
          <a:xfrm>
            <a:off x="1121525"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9" name="Google Shape;319;p16"/>
          <p:cNvSpPr txBox="1">
            <a:spLocks noGrp="1"/>
          </p:cNvSpPr>
          <p:nvPr>
            <p:ph type="subTitle" idx="8"/>
          </p:nvPr>
        </p:nvSpPr>
        <p:spPr>
          <a:xfrm>
            <a:off x="961925" y="34792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0" name="Google Shape;320;p16"/>
          <p:cNvSpPr txBox="1">
            <a:spLocks noGrp="1"/>
          </p:cNvSpPr>
          <p:nvPr>
            <p:ph type="ctrTitle" idx="9"/>
          </p:nvPr>
        </p:nvSpPr>
        <p:spPr>
          <a:xfrm>
            <a:off x="3628263"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1" name="Google Shape;321;p16"/>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2" name="Google Shape;322;p16"/>
          <p:cNvSpPr txBox="1">
            <a:spLocks noGrp="1"/>
          </p:cNvSpPr>
          <p:nvPr>
            <p:ph type="ctrTitle" idx="14"/>
          </p:nvPr>
        </p:nvSpPr>
        <p:spPr>
          <a:xfrm>
            <a:off x="6142624"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3" name="Google Shape;323;p16"/>
          <p:cNvSpPr txBox="1">
            <a:spLocks noGrp="1"/>
          </p:cNvSpPr>
          <p:nvPr>
            <p:ph type="subTitle" idx="15"/>
          </p:nvPr>
        </p:nvSpPr>
        <p:spPr>
          <a:xfrm>
            <a:off x="5947924" y="34792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4" name="Google Shape;324;p1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33"/>
        <p:cNvGrpSpPr/>
        <p:nvPr/>
      </p:nvGrpSpPr>
      <p:grpSpPr>
        <a:xfrm>
          <a:off x="0" y="0"/>
          <a:ext cx="0" cy="0"/>
          <a:chOff x="0" y="0"/>
          <a:chExt cx="0" cy="0"/>
        </a:xfrm>
      </p:grpSpPr>
      <p:sp>
        <p:nvSpPr>
          <p:cNvPr id="334" name="Google Shape;334;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5" name="Google Shape;335;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6" name="Google Shape;336;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7" name="Google Shape;337;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8" name="Google Shape;338;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9" name="Google Shape;339;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0" name="Google Shape;340;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1" name="Google Shape;341;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2" name="Google Shape;342;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43" name="Google Shape;343;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2">
  <p:cSld name="CUSTOM_2_1">
    <p:spTree>
      <p:nvGrpSpPr>
        <p:cNvPr id="1" name="Shape 353"/>
        <p:cNvGrpSpPr/>
        <p:nvPr/>
      </p:nvGrpSpPr>
      <p:grpSpPr>
        <a:xfrm>
          <a:off x="0" y="0"/>
          <a:ext cx="0" cy="0"/>
          <a:chOff x="0" y="0"/>
          <a:chExt cx="0" cy="0"/>
        </a:xfrm>
      </p:grpSpPr>
      <p:sp>
        <p:nvSpPr>
          <p:cNvPr id="354" name="Google Shape;354;p18"/>
          <p:cNvSpPr txBox="1">
            <a:spLocks noGrp="1"/>
          </p:cNvSpPr>
          <p:nvPr>
            <p:ph type="ctrTitle"/>
          </p:nvPr>
        </p:nvSpPr>
        <p:spPr>
          <a:xfrm>
            <a:off x="915161" y="2299544"/>
            <a:ext cx="1881300" cy="644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5" name="Google Shape;355;p18"/>
          <p:cNvSpPr txBox="1">
            <a:spLocks noGrp="1"/>
          </p:cNvSpPr>
          <p:nvPr>
            <p:ph type="subTitle" idx="1"/>
          </p:nvPr>
        </p:nvSpPr>
        <p:spPr>
          <a:xfrm>
            <a:off x="879139" y="1777397"/>
            <a:ext cx="1917300" cy="644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6" name="Google Shape;356;p18"/>
          <p:cNvSpPr txBox="1">
            <a:spLocks noGrp="1"/>
          </p:cNvSpPr>
          <p:nvPr>
            <p:ph type="ctrTitle" idx="2"/>
          </p:nvPr>
        </p:nvSpPr>
        <p:spPr>
          <a:xfrm>
            <a:off x="6345518" y="2299544"/>
            <a:ext cx="1881300" cy="644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7" name="Google Shape;357;p18"/>
          <p:cNvSpPr txBox="1">
            <a:spLocks noGrp="1"/>
          </p:cNvSpPr>
          <p:nvPr>
            <p:ph type="subTitle" idx="3"/>
          </p:nvPr>
        </p:nvSpPr>
        <p:spPr>
          <a:xfrm>
            <a:off x="6345518" y="1777397"/>
            <a:ext cx="1881300" cy="6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8" name="Google Shape;358;p18"/>
          <p:cNvSpPr txBox="1">
            <a:spLocks noGrp="1"/>
          </p:cNvSpPr>
          <p:nvPr>
            <p:ph type="ctrTitle" idx="4"/>
          </p:nvPr>
        </p:nvSpPr>
        <p:spPr>
          <a:xfrm>
            <a:off x="915161" y="2861525"/>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9" name="Google Shape;359;p18"/>
          <p:cNvSpPr txBox="1">
            <a:spLocks noGrp="1"/>
          </p:cNvSpPr>
          <p:nvPr>
            <p:ph type="subTitle" idx="5"/>
          </p:nvPr>
        </p:nvSpPr>
        <p:spPr>
          <a:xfrm>
            <a:off x="915161" y="3353275"/>
            <a:ext cx="1881300" cy="644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0" name="Google Shape;360;p18"/>
          <p:cNvSpPr txBox="1">
            <a:spLocks noGrp="1"/>
          </p:cNvSpPr>
          <p:nvPr>
            <p:ph type="ctrTitle" idx="6"/>
          </p:nvPr>
        </p:nvSpPr>
        <p:spPr>
          <a:xfrm>
            <a:off x="6345518" y="2861525"/>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61" name="Google Shape;361;p18"/>
          <p:cNvSpPr txBox="1">
            <a:spLocks noGrp="1"/>
          </p:cNvSpPr>
          <p:nvPr>
            <p:ph type="subTitle" idx="7"/>
          </p:nvPr>
        </p:nvSpPr>
        <p:spPr>
          <a:xfrm>
            <a:off x="6345518" y="3353275"/>
            <a:ext cx="16566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2" name="Google Shape;362;p18"/>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63" name="Google Shape;363;p18"/>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8"/>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8"/>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8"/>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8"/>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8"/>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8"/>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8"/>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8"/>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73"/>
        <p:cNvGrpSpPr/>
        <p:nvPr/>
      </p:nvGrpSpPr>
      <p:grpSpPr>
        <a:xfrm>
          <a:off x="0" y="0"/>
          <a:ext cx="0" cy="0"/>
          <a:chOff x="0" y="0"/>
          <a:chExt cx="0" cy="0"/>
        </a:xfrm>
      </p:grpSpPr>
      <p:sp>
        <p:nvSpPr>
          <p:cNvPr id="374" name="Google Shape;374;p19"/>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72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75" name="Google Shape;375;p19"/>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76" name="Google Shape;376;p19"/>
          <p:cNvSpPr txBox="1"/>
          <p:nvPr/>
        </p:nvSpPr>
        <p:spPr>
          <a:xfrm>
            <a:off x="2289500" y="3592806"/>
            <a:ext cx="41865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xmlns:ahyp="http://schemas.microsoft.com/office/drawing/2018/hyperlinkcolo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xmlns:ahyp="http://schemas.microsoft.com/office/drawing/2018/hyperlinkcolo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xmlns:ahyp="http://schemas.microsoft.com/office/drawing/2018/hyperlinkcolor" val="tx"/>
                    </a:ext>
                  </a:extLst>
                </a:hlinkClick>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1802448" y="4340187"/>
            <a:ext cx="131015"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7196621" y="809541"/>
            <a:ext cx="131015"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a:off x="7826485" y="4005523"/>
            <a:ext cx="105796" cy="10605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6669747" y="3108456"/>
            <a:ext cx="62397" cy="62397"/>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2127273" y="2530788"/>
            <a:ext cx="112298" cy="11255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7418926" y="3240515"/>
            <a:ext cx="112298"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7751274" y="1218584"/>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19"/>
          <p:cNvSpPr/>
          <p:nvPr/>
        </p:nvSpPr>
        <p:spPr>
          <a:xfrm>
            <a:off x="1050592" y="3209646"/>
            <a:ext cx="9132"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7090326" y="2590809"/>
            <a:ext cx="9132"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19"/>
          <p:cNvSpPr/>
          <p:nvPr/>
        </p:nvSpPr>
        <p:spPr>
          <a:xfrm>
            <a:off x="6423211" y="3192659"/>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409"/>
        <p:cNvGrpSpPr/>
        <p:nvPr/>
      </p:nvGrpSpPr>
      <p:grpSpPr>
        <a:xfrm>
          <a:off x="0" y="0"/>
          <a:ext cx="0" cy="0"/>
          <a:chOff x="0" y="0"/>
          <a:chExt cx="0" cy="0"/>
        </a:xfrm>
      </p:grpSpPr>
      <p:sp>
        <p:nvSpPr>
          <p:cNvPr id="410" name="Google Shape;410;p20"/>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11" name="Google Shape;411;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2" name="Google Shape;412;p20"/>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
        <p:nvSpPr>
          <p:cNvPr id="413" name="Google Shape;413;p20"/>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0"/>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p:nvPr/>
        </p:nvSpPr>
        <p:spPr>
          <a:xfrm>
            <a:off x="720239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3"/>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3"/>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57" name="Google Shape;57;p3"/>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8" name="Google Shape;58;p3"/>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25"/>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2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62" name="Google Shape;62;p4"/>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4"/>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8"/>
        <p:cNvGrpSpPr/>
        <p:nvPr/>
      </p:nvGrpSpPr>
      <p:grpSpPr>
        <a:xfrm>
          <a:off x="0" y="0"/>
          <a:ext cx="0" cy="0"/>
          <a:chOff x="0" y="0"/>
          <a:chExt cx="0" cy="0"/>
        </a:xfrm>
      </p:grpSpPr>
      <p:sp>
        <p:nvSpPr>
          <p:cNvPr id="79" name="Google Shape;79;p5"/>
          <p:cNvSpPr txBox="1">
            <a:spLocks noGrp="1"/>
          </p:cNvSpPr>
          <p:nvPr>
            <p:ph type="ctrTitle"/>
          </p:nvPr>
        </p:nvSpPr>
        <p:spPr>
          <a:xfrm>
            <a:off x="923625" y="1196026"/>
            <a:ext cx="982200" cy="577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0" name="Google Shape;80;p5"/>
          <p:cNvSpPr txBox="1">
            <a:spLocks noGrp="1"/>
          </p:cNvSpPr>
          <p:nvPr>
            <p:ph type="subTitle" idx="1"/>
          </p:nvPr>
        </p:nvSpPr>
        <p:spPr>
          <a:xfrm>
            <a:off x="923637" y="1684093"/>
            <a:ext cx="26205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1" name="Google Shape;81;p5"/>
          <p:cNvSpPr txBox="1">
            <a:spLocks noGrp="1"/>
          </p:cNvSpPr>
          <p:nvPr>
            <p:ph type="ctrTitle" idx="2"/>
          </p:nvPr>
        </p:nvSpPr>
        <p:spPr>
          <a:xfrm>
            <a:off x="7050379" y="1196025"/>
            <a:ext cx="1137300" cy="5778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2" name="Google Shape;82;p5"/>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3" name="Google Shape;83;p5"/>
          <p:cNvSpPr txBox="1">
            <a:spLocks noGrp="1"/>
          </p:cNvSpPr>
          <p:nvPr>
            <p:ph type="ctrTitle" idx="4"/>
          </p:nvPr>
        </p:nvSpPr>
        <p:spPr>
          <a:xfrm>
            <a:off x="618825" y="411675"/>
            <a:ext cx="4618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84" name="Google Shape;84;p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5"/>
          <p:cNvGrpSpPr/>
          <p:nvPr/>
        </p:nvGrpSpPr>
        <p:grpSpPr>
          <a:xfrm>
            <a:off x="6626134" y="-164562"/>
            <a:ext cx="121172" cy="760495"/>
            <a:chOff x="5245196" y="3136513"/>
            <a:chExt cx="121172" cy="760495"/>
          </a:xfrm>
        </p:grpSpPr>
        <p:sp>
          <p:nvSpPr>
            <p:cNvPr id="89" name="Google Shape;89;p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5" name="Google Shape;95;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sp>
        <p:nvSpPr>
          <p:cNvPr id="106" name="Google Shape;106;p7"/>
          <p:cNvSpPr txBox="1">
            <a:spLocks noGrp="1"/>
          </p:cNvSpPr>
          <p:nvPr>
            <p:ph type="body" idx="1"/>
          </p:nvPr>
        </p:nvSpPr>
        <p:spPr>
          <a:xfrm>
            <a:off x="618306" y="2199025"/>
            <a:ext cx="1905900" cy="12963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6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7" name="Google Shape;107;p7"/>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108" name="Google Shape;108;p7"/>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7"/>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7"/>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7"/>
          <p:cNvGrpSpPr/>
          <p:nvPr/>
        </p:nvGrpSpPr>
        <p:grpSpPr>
          <a:xfrm>
            <a:off x="6626134" y="-164562"/>
            <a:ext cx="121172" cy="760495"/>
            <a:chOff x="5245196" y="3136513"/>
            <a:chExt cx="121172" cy="760495"/>
          </a:xfrm>
        </p:grpSpPr>
        <p:sp>
          <p:nvSpPr>
            <p:cNvPr id="113" name="Google Shape;113;p7"/>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7"/>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7"/>
        <p:cNvGrpSpPr/>
        <p:nvPr/>
      </p:nvGrpSpPr>
      <p:grpSpPr>
        <a:xfrm>
          <a:off x="0" y="0"/>
          <a:ext cx="0" cy="0"/>
          <a:chOff x="0" y="0"/>
          <a:chExt cx="0" cy="0"/>
        </a:xfrm>
      </p:grpSpPr>
      <p:sp>
        <p:nvSpPr>
          <p:cNvPr id="118" name="Google Shape;118;p8"/>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9" name="Google Shape;119;p8"/>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8"/>
          <p:cNvGrpSpPr/>
          <p:nvPr/>
        </p:nvGrpSpPr>
        <p:grpSpPr>
          <a:xfrm>
            <a:off x="8263682" y="-434366"/>
            <a:ext cx="188886" cy="1181531"/>
            <a:chOff x="2877432" y="975334"/>
            <a:chExt cx="188886" cy="1181531"/>
          </a:xfrm>
        </p:grpSpPr>
        <p:sp>
          <p:nvSpPr>
            <p:cNvPr id="126" name="Google Shape;126;p8"/>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8"/>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p:nvPr/>
        </p:nvSpPr>
        <p:spPr>
          <a:xfrm>
            <a:off x="1778504" y="2156778"/>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8"/>
          <p:cNvGrpSpPr/>
          <p:nvPr/>
        </p:nvGrpSpPr>
        <p:grpSpPr>
          <a:xfrm>
            <a:off x="3090746" y="-533657"/>
            <a:ext cx="98059" cy="1147596"/>
            <a:chOff x="3347921" y="16006"/>
            <a:chExt cx="98059" cy="1147596"/>
          </a:xfrm>
        </p:grpSpPr>
        <p:sp>
          <p:nvSpPr>
            <p:cNvPr id="133" name="Google Shape;133;p8"/>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8"/>
          <p:cNvGrpSpPr/>
          <p:nvPr/>
        </p:nvGrpSpPr>
        <p:grpSpPr>
          <a:xfrm>
            <a:off x="4892771" y="-340112"/>
            <a:ext cx="121172" cy="760495"/>
            <a:chOff x="5245196" y="3136513"/>
            <a:chExt cx="121172" cy="760495"/>
          </a:xfrm>
        </p:grpSpPr>
        <p:sp>
          <p:nvSpPr>
            <p:cNvPr id="136" name="Google Shape;136;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8"/>
          <p:cNvGrpSpPr/>
          <p:nvPr/>
        </p:nvGrpSpPr>
        <p:grpSpPr>
          <a:xfrm>
            <a:off x="6967836" y="85439"/>
            <a:ext cx="133252" cy="1952377"/>
            <a:chOff x="6780548" y="337714"/>
            <a:chExt cx="133252" cy="1952377"/>
          </a:xfrm>
        </p:grpSpPr>
        <p:sp>
          <p:nvSpPr>
            <p:cNvPr id="139" name="Google Shape;139;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8"/>
          <p:cNvGrpSpPr/>
          <p:nvPr/>
        </p:nvGrpSpPr>
        <p:grpSpPr>
          <a:xfrm>
            <a:off x="250617" y="2402301"/>
            <a:ext cx="188650" cy="2468354"/>
            <a:chOff x="250617" y="2402301"/>
            <a:chExt cx="188650" cy="2468354"/>
          </a:xfrm>
        </p:grpSpPr>
        <p:sp>
          <p:nvSpPr>
            <p:cNvPr id="142" name="Google Shape;142;p8"/>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8"/>
          <p:cNvGrpSpPr/>
          <p:nvPr/>
        </p:nvGrpSpPr>
        <p:grpSpPr>
          <a:xfrm>
            <a:off x="982417" y="1695096"/>
            <a:ext cx="199237" cy="2828935"/>
            <a:chOff x="1608717" y="1280046"/>
            <a:chExt cx="199237" cy="2828935"/>
          </a:xfrm>
        </p:grpSpPr>
        <p:sp>
          <p:nvSpPr>
            <p:cNvPr id="147" name="Google Shape;147;p8"/>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8"/>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8"/>
          <p:cNvGrpSpPr/>
          <p:nvPr/>
        </p:nvGrpSpPr>
        <p:grpSpPr>
          <a:xfrm>
            <a:off x="2038689" y="173907"/>
            <a:ext cx="57599" cy="831799"/>
            <a:chOff x="2038689" y="173907"/>
            <a:chExt cx="57599" cy="831799"/>
          </a:xfrm>
        </p:grpSpPr>
        <p:sp>
          <p:nvSpPr>
            <p:cNvPr id="152" name="Google Shape;152;p8"/>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8"/>
          <p:cNvGrpSpPr/>
          <p:nvPr/>
        </p:nvGrpSpPr>
        <p:grpSpPr>
          <a:xfrm>
            <a:off x="8008096" y="2108910"/>
            <a:ext cx="199001" cy="2139769"/>
            <a:chOff x="8008096" y="2108910"/>
            <a:chExt cx="199001" cy="2139769"/>
          </a:xfrm>
        </p:grpSpPr>
        <p:sp>
          <p:nvSpPr>
            <p:cNvPr id="155" name="Google Shape;155;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8"/>
          <p:cNvSpPr/>
          <p:nvPr/>
        </p:nvSpPr>
        <p:spPr>
          <a:xfrm>
            <a:off x="2702019" y="1158651"/>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8"/>
          <p:cNvGrpSpPr/>
          <p:nvPr/>
        </p:nvGrpSpPr>
        <p:grpSpPr>
          <a:xfrm>
            <a:off x="4095146" y="-859690"/>
            <a:ext cx="199001" cy="2139769"/>
            <a:chOff x="8008096" y="2108910"/>
            <a:chExt cx="199001" cy="2139769"/>
          </a:xfrm>
        </p:grpSpPr>
        <p:sp>
          <p:nvSpPr>
            <p:cNvPr id="159" name="Google Shape;159;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8"/>
          <p:cNvGrpSpPr/>
          <p:nvPr/>
        </p:nvGrpSpPr>
        <p:grpSpPr>
          <a:xfrm>
            <a:off x="6333286" y="3704939"/>
            <a:ext cx="133252" cy="1952377"/>
            <a:chOff x="6780548" y="337714"/>
            <a:chExt cx="133252" cy="1952377"/>
          </a:xfrm>
        </p:grpSpPr>
        <p:sp>
          <p:nvSpPr>
            <p:cNvPr id="162" name="Google Shape;162;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8"/>
          <p:cNvGrpSpPr/>
          <p:nvPr/>
        </p:nvGrpSpPr>
        <p:grpSpPr>
          <a:xfrm>
            <a:off x="2702021" y="3612763"/>
            <a:ext cx="121172" cy="760495"/>
            <a:chOff x="5245196" y="3136513"/>
            <a:chExt cx="121172" cy="760495"/>
          </a:xfrm>
        </p:grpSpPr>
        <p:sp>
          <p:nvSpPr>
            <p:cNvPr id="165" name="Google Shape;165;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8"/>
          <p:cNvSpPr/>
          <p:nvPr/>
        </p:nvSpPr>
        <p:spPr>
          <a:xfrm>
            <a:off x="5539523" y="4516718"/>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6994217" y="3378784"/>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sp>
        <p:nvSpPr>
          <p:cNvPr id="174" name="Google Shape;174;p10"/>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426"/>
        <p:cNvGrpSpPr/>
        <p:nvPr/>
      </p:nvGrpSpPr>
      <p:grpSpPr>
        <a:xfrm>
          <a:off x="0" y="0"/>
          <a:ext cx="0" cy="0"/>
          <a:chOff x="0" y="0"/>
          <a:chExt cx="0" cy="0"/>
        </a:xfrm>
      </p:grpSpPr>
      <p:sp>
        <p:nvSpPr>
          <p:cNvPr id="427" name="Google Shape;427;p2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28" name="Google Shape;428;p2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docs.google.com/spreadsheets/d/1vTu7Se8kTXNeu0nfne0enewkuZP5gXoWv1ZuVc1MnJg/copy" TargetMode="External"/><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image" Target="../media/image15.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8" Type="http://schemas.openxmlformats.org/officeDocument/2006/relationships/hyperlink" Target="https://www.freepik.com/free-photo/close-up-confident-adult-woman-posing_7075953.htm/?utm_source=slidesgo_template&amp;utm_medium=referral-link&amp;utm_campaign=sg_resources&amp;utm_content=freepik" TargetMode="External"/><Relationship Id="rId3" Type="http://schemas.openxmlformats.org/officeDocument/2006/relationships/hyperlink" Target="https://www.freepik.com/free-vector/abstract-pixel-rain-blue-background_6070946.htm/?utm_source=slidesgo_template&amp;utm_medium=referral-link&amp;utm_campaign=sg_resources&amp;utm_content=freepik" TargetMode="External"/><Relationship Id="rId7" Type="http://schemas.openxmlformats.org/officeDocument/2006/relationships/hyperlink" Target="https://www.freepik.com/free-photo/female-colleagues-discussing-work-office_4856776.htm#page=1&amp;query=4856776&amp;position=0/?utm_source=slidesgo_template&amp;utm_medium=referral-link&amp;utm_campaign=sg_resources&amp;utm_content=freepik" TargetMode="External"/><Relationship Id="rId2" Type="http://schemas.openxmlformats.org/officeDocument/2006/relationships/notesSlide" Target="../notesSlides/notesSlide24.xml"/><Relationship Id="rId1" Type="http://schemas.openxmlformats.org/officeDocument/2006/relationships/slideLayout" Target="../slideLayouts/slideLayout19.xml"/><Relationship Id="rId6" Type="http://schemas.openxmlformats.org/officeDocument/2006/relationships/hyperlink" Target="https://www.freepik.com/free-vector/dashboard-element-collection-template_6100740.htm/?utm_source=slidesgo_template&amp;utm_medium=referral-link&amp;utm_campaign=sg_resources&amp;utm_content=freepik" TargetMode="External"/><Relationship Id="rId5" Type="http://schemas.openxmlformats.org/officeDocument/2006/relationships/hyperlink" Target="https://www.freepik.com/free-vector/red-blue-neon-fingerprint-background_6071002.htm/?utm_source=slidesgo_template&amp;utm_medium=referral-link&amp;utm_campaign=sg_resources&amp;utm_content=freepik" TargetMode="External"/><Relationship Id="rId4" Type="http://schemas.openxmlformats.org/officeDocument/2006/relationships/hyperlink" Target="https://www.freepik.com/free-vector/dashboard-element-collection_6271326.htm/?utm_source=slidesgo_template&amp;utm_medium=referral-link&amp;utm_campaign=sg_resources&amp;utm_content=freepik" TargetMode="External"/><Relationship Id="rId9" Type="http://schemas.openxmlformats.org/officeDocument/2006/relationships/hyperlink" Target="https://www.freepik.com/free-photo/portrait-beautiful-adult-woman-smiling_7075981.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2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8.xml"/></Relationships>
</file>

<file path=ppt/slides/_rels/slide32.xml.rels><?xml version="1.0" encoding="UTF-8" standalone="yes"?>
<Relationships xmlns="http://schemas.openxmlformats.org/package/2006/relationships"><Relationship Id="rId3" Type="http://schemas.openxmlformats.org/officeDocument/2006/relationships/hyperlink" Target="https://fonts.google.com/specimen/Share+Tech" TargetMode="External"/><Relationship Id="rId2" Type="http://schemas.openxmlformats.org/officeDocument/2006/relationships/notesSlide" Target="../notesSlides/notesSlide26.xml"/><Relationship Id="rId1" Type="http://schemas.openxmlformats.org/officeDocument/2006/relationships/slideLayout" Target="../slideLayouts/slideLayout22.xml"/><Relationship Id="rId4" Type="http://schemas.openxmlformats.org/officeDocument/2006/relationships/hyperlink" Target="https://fonts.google.com/specimen/Maven+Pro?query=mave"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3.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CSSEGISandData/COVID-19"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jp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2.xml"/></Relationships>
</file>

<file path=ppt/slides/_rels/slide4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22.xm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5"/>
          <p:cNvSpPr txBox="1">
            <a:spLocks noGrp="1"/>
          </p:cNvSpPr>
          <p:nvPr>
            <p:ph type="subTitle" idx="1"/>
          </p:nvPr>
        </p:nvSpPr>
        <p:spPr>
          <a:xfrm>
            <a:off x="2911900" y="2556863"/>
            <a:ext cx="3295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a:t>CS 418 Project</a:t>
            </a:r>
            <a:endParaRPr sz="3000"/>
          </a:p>
          <a:p>
            <a:pPr marL="0" lvl="0" indent="0" algn="ctr" rtl="0">
              <a:spcBef>
                <a:spcPts val="0"/>
              </a:spcBef>
              <a:spcAft>
                <a:spcPts val="0"/>
              </a:spcAft>
              <a:buNone/>
            </a:pPr>
            <a:endParaRPr/>
          </a:p>
          <a:p>
            <a:pPr marL="0" lvl="0" indent="0" algn="ctr" rtl="0">
              <a:spcBef>
                <a:spcPts val="0"/>
              </a:spcBef>
              <a:spcAft>
                <a:spcPts val="0"/>
              </a:spcAft>
              <a:buNone/>
            </a:pPr>
            <a:r>
              <a:rPr lang="en"/>
              <a:t>By Sanket Shah, Vedant Majumdar and Tanmay Sarin</a:t>
            </a:r>
            <a:endParaRPr/>
          </a:p>
        </p:txBody>
      </p:sp>
      <p:sp>
        <p:nvSpPr>
          <p:cNvPr id="435" name="Google Shape;435;p25"/>
          <p:cNvSpPr txBox="1">
            <a:spLocks noGrp="1"/>
          </p:cNvSpPr>
          <p:nvPr>
            <p:ph type="ctrTitle"/>
          </p:nvPr>
        </p:nvSpPr>
        <p:spPr>
          <a:xfrm>
            <a:off x="1382325" y="504263"/>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COVID 19 Data Analysis </a:t>
            </a:r>
            <a:endParaRPr dirty="0"/>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60150" y="4197280"/>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CA6BE5D9-3DCF-43EB-86F3-8B61478D930B}"/>
              </a:ext>
            </a:extLst>
          </p:cNvPr>
          <p:cNvSpPr>
            <a:spLocks noGrp="1"/>
          </p:cNvSpPr>
          <p:nvPr>
            <p:ph type="ctrTitle" idx="8"/>
          </p:nvPr>
        </p:nvSpPr>
        <p:spPr>
          <a:xfrm>
            <a:off x="503583" y="1321027"/>
            <a:ext cx="7805530" cy="577800"/>
          </a:xfrm>
        </p:spPr>
        <p:txBody>
          <a:bodyPr/>
          <a:lstStyle/>
          <a:p>
            <a:pPr algn="ctr"/>
            <a:r>
              <a:rPr lang="en-US" sz="2000" dirty="0"/>
              <a:t>Even despite the best efforts of the medical staff, police, and all the other frontline workers, a lot of families have had to bear the loss of their loved ones.</a:t>
            </a:r>
            <a:br>
              <a:rPr lang="en-US" sz="2000" dirty="0"/>
            </a:br>
            <a:r>
              <a:rPr lang="en-US" sz="2000" dirty="0"/>
              <a:t>The following graph shows the number of causalities on a daily basis. The fact that the number of deaths is still this huge is saddening.</a:t>
            </a:r>
          </a:p>
        </p:txBody>
      </p:sp>
      <p:pic>
        <p:nvPicPr>
          <p:cNvPr id="12" name="Picture 11">
            <a:extLst>
              <a:ext uri="{FF2B5EF4-FFF2-40B4-BE49-F238E27FC236}">
                <a16:creationId xmlns:a16="http://schemas.microsoft.com/office/drawing/2014/main" id="{106CB49B-C558-4140-A4B6-49DDC55286D7}"/>
              </a:ext>
            </a:extLst>
          </p:cNvPr>
          <p:cNvPicPr>
            <a:picLocks noChangeAspect="1"/>
          </p:cNvPicPr>
          <p:nvPr/>
        </p:nvPicPr>
        <p:blipFill>
          <a:blip r:embed="rId2"/>
          <a:stretch>
            <a:fillRect/>
          </a:stretch>
        </p:blipFill>
        <p:spPr>
          <a:xfrm>
            <a:off x="1782417" y="2003586"/>
            <a:ext cx="5618921" cy="2964116"/>
          </a:xfrm>
          <a:prstGeom prst="rect">
            <a:avLst/>
          </a:prstGeom>
        </p:spPr>
      </p:pic>
    </p:spTree>
    <p:extLst>
      <p:ext uri="{BB962C8B-B14F-4D97-AF65-F5344CB8AC3E}">
        <p14:creationId xmlns:p14="http://schemas.microsoft.com/office/powerpoint/2010/main" val="11231637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6">
            <a:extLst>
              <a:ext uri="{FF2B5EF4-FFF2-40B4-BE49-F238E27FC236}">
                <a16:creationId xmlns:a16="http://schemas.microsoft.com/office/drawing/2014/main" id="{FCB99168-80C7-47E9-B50E-0DFDF3AB59F7}"/>
              </a:ext>
            </a:extLst>
          </p:cNvPr>
          <p:cNvSpPr>
            <a:spLocks noGrp="1"/>
          </p:cNvSpPr>
          <p:nvPr>
            <p:ph type="subTitle" idx="5"/>
          </p:nvPr>
        </p:nvSpPr>
        <p:spPr>
          <a:xfrm>
            <a:off x="831921" y="64080"/>
            <a:ext cx="6589298" cy="644700"/>
          </a:xfrm>
        </p:spPr>
        <p:txBody>
          <a:bodyPr/>
          <a:lstStyle/>
          <a:p>
            <a:r>
              <a:rPr lang="en-US" sz="2000" dirty="0">
                <a:latin typeface="Share Tech" panose="020B0604020202020204" charset="0"/>
              </a:rPr>
              <a:t>A prediction model of the expected confirmed cases in US, when compared with the actual data, showed frightening results, with the actual cases exceeding than those predicted by the model.</a:t>
            </a:r>
          </a:p>
        </p:txBody>
      </p:sp>
      <p:pic>
        <p:nvPicPr>
          <p:cNvPr id="12" name="Picture 11">
            <a:extLst>
              <a:ext uri="{FF2B5EF4-FFF2-40B4-BE49-F238E27FC236}">
                <a16:creationId xmlns:a16="http://schemas.microsoft.com/office/drawing/2014/main" id="{993886ED-4D21-4932-A0C8-BA82DDBC339F}"/>
              </a:ext>
            </a:extLst>
          </p:cNvPr>
          <p:cNvPicPr>
            <a:picLocks noChangeAspect="1"/>
          </p:cNvPicPr>
          <p:nvPr/>
        </p:nvPicPr>
        <p:blipFill>
          <a:blip r:embed="rId2"/>
          <a:stretch>
            <a:fillRect/>
          </a:stretch>
        </p:blipFill>
        <p:spPr>
          <a:xfrm>
            <a:off x="1393581" y="1457740"/>
            <a:ext cx="6356838" cy="3346174"/>
          </a:xfrm>
          <a:prstGeom prst="rect">
            <a:avLst/>
          </a:prstGeom>
        </p:spPr>
      </p:pic>
    </p:spTree>
    <p:extLst>
      <p:ext uri="{BB962C8B-B14F-4D97-AF65-F5344CB8AC3E}">
        <p14:creationId xmlns:p14="http://schemas.microsoft.com/office/powerpoint/2010/main" val="4576937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FC8A58-99A5-4859-BFDE-B96686581B75}"/>
              </a:ext>
            </a:extLst>
          </p:cNvPr>
          <p:cNvSpPr>
            <a:spLocks noGrp="1"/>
          </p:cNvSpPr>
          <p:nvPr>
            <p:ph type="ctrTitle"/>
          </p:nvPr>
        </p:nvSpPr>
        <p:spPr>
          <a:xfrm>
            <a:off x="1218540" y="1373195"/>
            <a:ext cx="6706259" cy="644700"/>
          </a:xfrm>
        </p:spPr>
        <p:txBody>
          <a:bodyPr/>
          <a:lstStyle/>
          <a:p>
            <a:r>
              <a:rPr lang="en-US" dirty="0"/>
              <a:t>However, all is not bad news! The hard work of various frontline workers has been successful in reducing the causalities in US.</a:t>
            </a:r>
            <a:br>
              <a:rPr lang="en-US" dirty="0"/>
            </a:br>
            <a:r>
              <a:rPr lang="en-US" dirty="0"/>
              <a:t>Our team performed a Linear Regression Prediction of the expected deaths in US, and the results show a good decline compared to the expected prediction.</a:t>
            </a:r>
          </a:p>
        </p:txBody>
      </p:sp>
      <p:pic>
        <p:nvPicPr>
          <p:cNvPr id="12" name="Picture 11">
            <a:extLst>
              <a:ext uri="{FF2B5EF4-FFF2-40B4-BE49-F238E27FC236}">
                <a16:creationId xmlns:a16="http://schemas.microsoft.com/office/drawing/2014/main" id="{4CB51445-E9A3-40C0-85C5-BE665A7AC662}"/>
              </a:ext>
            </a:extLst>
          </p:cNvPr>
          <p:cNvPicPr>
            <a:picLocks noChangeAspect="1"/>
          </p:cNvPicPr>
          <p:nvPr/>
        </p:nvPicPr>
        <p:blipFill>
          <a:blip r:embed="rId2"/>
          <a:stretch>
            <a:fillRect/>
          </a:stretch>
        </p:blipFill>
        <p:spPr>
          <a:xfrm>
            <a:off x="1898737" y="2208751"/>
            <a:ext cx="5346525" cy="2642983"/>
          </a:xfrm>
          <a:prstGeom prst="rect">
            <a:avLst/>
          </a:prstGeom>
        </p:spPr>
      </p:pic>
    </p:spTree>
    <p:extLst>
      <p:ext uri="{BB962C8B-B14F-4D97-AF65-F5344CB8AC3E}">
        <p14:creationId xmlns:p14="http://schemas.microsoft.com/office/powerpoint/2010/main" val="3105565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09"/>
        <p:cNvGrpSpPr/>
        <p:nvPr/>
      </p:nvGrpSpPr>
      <p:grpSpPr>
        <a:xfrm>
          <a:off x="0" y="0"/>
          <a:ext cx="0" cy="0"/>
          <a:chOff x="0" y="0"/>
          <a:chExt cx="0" cy="0"/>
        </a:xfrm>
      </p:grpSpPr>
      <p:sp>
        <p:nvSpPr>
          <p:cNvPr id="2110" name="Google Shape;2110;p32"/>
          <p:cNvSpPr txBox="1">
            <a:spLocks noGrp="1"/>
          </p:cNvSpPr>
          <p:nvPr>
            <p:ph type="ctrTitle"/>
          </p:nvPr>
        </p:nvSpPr>
        <p:spPr>
          <a:xfrm>
            <a:off x="2031335" y="2028563"/>
            <a:ext cx="3751538" cy="8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Focusing on  </a:t>
            </a:r>
            <a:endParaRPr dirty="0"/>
          </a:p>
        </p:txBody>
      </p:sp>
      <p:sp>
        <p:nvSpPr>
          <p:cNvPr id="2112" name="Google Shape;2112;p32"/>
          <p:cNvSpPr/>
          <p:nvPr/>
        </p:nvSpPr>
        <p:spPr>
          <a:xfrm>
            <a:off x="5782874" y="1868575"/>
            <a:ext cx="1492567"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2"/>
          <p:cNvSpPr txBox="1">
            <a:spLocks noGrp="1"/>
          </p:cNvSpPr>
          <p:nvPr>
            <p:ph type="title" idx="2"/>
          </p:nvPr>
        </p:nvSpPr>
        <p:spPr>
          <a:xfrm>
            <a:off x="5834899" y="2122225"/>
            <a:ext cx="1440543"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USA</a:t>
            </a:r>
            <a:endParaRPr dirty="0">
              <a:solidFill>
                <a:schemeClr val="dk2"/>
              </a:solidFill>
            </a:endParaRPr>
          </a:p>
        </p:txBody>
      </p:sp>
      <p:sp>
        <p:nvSpPr>
          <p:cNvPr id="2114" name="Google Shape;2114;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2"/>
          <p:cNvSpPr/>
          <p:nvPr/>
        </p:nvSpPr>
        <p:spPr>
          <a:xfrm>
            <a:off x="1369951" y="3869000"/>
            <a:ext cx="5083350"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16" name="Google Shape;2116;p32"/>
          <p:cNvCxnSpPr>
            <a:cxnSpLocks/>
          </p:cNvCxnSpPr>
          <p:nvPr/>
        </p:nvCxnSpPr>
        <p:spPr>
          <a:xfrm>
            <a:off x="6453304" y="3001617"/>
            <a:ext cx="0" cy="971709"/>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20"/>
        <p:cNvGrpSpPr/>
        <p:nvPr/>
      </p:nvGrpSpPr>
      <p:grpSpPr>
        <a:xfrm>
          <a:off x="0" y="0"/>
          <a:ext cx="0" cy="0"/>
          <a:chOff x="0" y="0"/>
          <a:chExt cx="0" cy="0"/>
        </a:xfrm>
      </p:grpSpPr>
      <p:sp>
        <p:nvSpPr>
          <p:cNvPr id="2121" name="Google Shape;2121;p33"/>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MARKET RESEARCH</a:t>
            </a:r>
            <a:endParaRPr/>
          </a:p>
        </p:txBody>
      </p:sp>
      <p:sp>
        <p:nvSpPr>
          <p:cNvPr id="2122" name="Google Shape;2122;p33"/>
          <p:cNvSpPr txBox="1">
            <a:spLocks noGrp="1"/>
          </p:cNvSpPr>
          <p:nvPr>
            <p:ph type="ctrTitle" idx="4294967295"/>
          </p:nvPr>
        </p:nvSpPr>
        <p:spPr>
          <a:xfrm>
            <a:off x="4792350" y="1739848"/>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NEPTUNE</a:t>
            </a:r>
            <a:endParaRPr sz="1800"/>
          </a:p>
        </p:txBody>
      </p:sp>
      <p:pic>
        <p:nvPicPr>
          <p:cNvPr id="2123" name="Google Shape;2123;p33" title="Gráfico">
            <a:hlinkClick r:id="rId3"/>
          </p:cNvPr>
          <p:cNvPicPr preferRelativeResize="0"/>
          <p:nvPr/>
        </p:nvPicPr>
        <p:blipFill rotWithShape="1">
          <a:blip r:embed="rId4">
            <a:alphaModFix/>
          </a:blip>
          <a:srcRect r="14850"/>
          <a:stretch/>
        </p:blipFill>
        <p:spPr>
          <a:xfrm>
            <a:off x="774900" y="1519750"/>
            <a:ext cx="3595623" cy="2662600"/>
          </a:xfrm>
          <a:prstGeom prst="rect">
            <a:avLst/>
          </a:prstGeom>
          <a:noFill/>
          <a:ln>
            <a:noFill/>
          </a:ln>
        </p:spPr>
      </p:pic>
      <p:sp>
        <p:nvSpPr>
          <p:cNvPr id="2124" name="Google Shape;2124;p33"/>
          <p:cNvSpPr txBox="1">
            <a:spLocks noGrp="1"/>
          </p:cNvSpPr>
          <p:nvPr>
            <p:ph type="subTitle" idx="4294967295"/>
          </p:nvPr>
        </p:nvSpPr>
        <p:spPr>
          <a:xfrm>
            <a:off x="4590959" y="1860098"/>
            <a:ext cx="1881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It’s the farthest planet from the Sun</a:t>
            </a:r>
            <a:endParaRPr sz="1400"/>
          </a:p>
        </p:txBody>
      </p:sp>
      <p:sp>
        <p:nvSpPr>
          <p:cNvPr id="2125" name="Google Shape;2125;p33"/>
          <p:cNvSpPr/>
          <p:nvPr/>
        </p:nvSpPr>
        <p:spPr>
          <a:xfrm>
            <a:off x="5439938" y="133777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3"/>
          <p:cNvSpPr txBox="1">
            <a:spLocks noGrp="1"/>
          </p:cNvSpPr>
          <p:nvPr>
            <p:ph type="ctrTitle" idx="4294967295"/>
          </p:nvPr>
        </p:nvSpPr>
        <p:spPr>
          <a:xfrm>
            <a:off x="6732025" y="2594476"/>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MERCURY</a:t>
            </a:r>
            <a:endParaRPr sz="1800"/>
          </a:p>
        </p:txBody>
      </p:sp>
      <p:sp>
        <p:nvSpPr>
          <p:cNvPr id="2127" name="Google Shape;2127;p33"/>
          <p:cNvSpPr txBox="1">
            <a:spLocks noGrp="1"/>
          </p:cNvSpPr>
          <p:nvPr>
            <p:ph type="subTitle" idx="4294967295"/>
          </p:nvPr>
        </p:nvSpPr>
        <p:spPr>
          <a:xfrm>
            <a:off x="6451125" y="2714726"/>
            <a:ext cx="2040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Mercury is the closest planet to the Sun</a:t>
            </a:r>
            <a:endParaRPr sz="1400"/>
          </a:p>
        </p:txBody>
      </p:sp>
      <p:sp>
        <p:nvSpPr>
          <p:cNvPr id="2128" name="Google Shape;2128;p33"/>
          <p:cNvSpPr/>
          <p:nvPr/>
        </p:nvSpPr>
        <p:spPr>
          <a:xfrm>
            <a:off x="7379613" y="2192401"/>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3"/>
          <p:cNvSpPr txBox="1">
            <a:spLocks noGrp="1"/>
          </p:cNvSpPr>
          <p:nvPr>
            <p:ph type="ctrTitle" idx="4294967295"/>
          </p:nvPr>
        </p:nvSpPr>
        <p:spPr>
          <a:xfrm>
            <a:off x="4792350" y="3449300"/>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SATURN</a:t>
            </a:r>
            <a:endParaRPr sz="1800"/>
          </a:p>
        </p:txBody>
      </p:sp>
      <p:sp>
        <p:nvSpPr>
          <p:cNvPr id="2130" name="Google Shape;2130;p33"/>
          <p:cNvSpPr txBox="1">
            <a:spLocks noGrp="1"/>
          </p:cNvSpPr>
          <p:nvPr>
            <p:ph type="subTitle" idx="4294967295"/>
          </p:nvPr>
        </p:nvSpPr>
        <p:spPr>
          <a:xfrm>
            <a:off x="4511463" y="3569550"/>
            <a:ext cx="2040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Saturn is composed of hydrogen and helium</a:t>
            </a:r>
            <a:endParaRPr sz="1400"/>
          </a:p>
        </p:txBody>
      </p:sp>
      <p:sp>
        <p:nvSpPr>
          <p:cNvPr id="2131" name="Google Shape;2131;p33"/>
          <p:cNvSpPr/>
          <p:nvPr/>
        </p:nvSpPr>
        <p:spPr>
          <a:xfrm>
            <a:off x="5439938" y="304722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35"/>
        <p:cNvGrpSpPr/>
        <p:nvPr/>
      </p:nvGrpSpPr>
      <p:grpSpPr>
        <a:xfrm>
          <a:off x="0" y="0"/>
          <a:ext cx="0" cy="0"/>
          <a:chOff x="0" y="0"/>
          <a:chExt cx="0" cy="0"/>
        </a:xfrm>
      </p:grpSpPr>
      <p:sp>
        <p:nvSpPr>
          <p:cNvPr id="2136" name="Google Shape;2136;p3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ANALYSIS</a:t>
            </a:r>
            <a:endParaRPr/>
          </a:p>
        </p:txBody>
      </p:sp>
      <p:sp>
        <p:nvSpPr>
          <p:cNvPr id="2137" name="Google Shape;2137;p34"/>
          <p:cNvSpPr txBox="1"/>
          <p:nvPr/>
        </p:nvSpPr>
        <p:spPr>
          <a:xfrm>
            <a:off x="605167" y="1098254"/>
            <a:ext cx="18813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Share Tech"/>
                <a:ea typeface="Share Tech"/>
                <a:cs typeface="Share Tech"/>
                <a:sym typeface="Share Tech"/>
              </a:rPr>
              <a:t>OUTREACH</a:t>
            </a:r>
            <a:endParaRPr sz="2000">
              <a:solidFill>
                <a:schemeClr val="lt1"/>
              </a:solidFill>
              <a:latin typeface="Share Tech"/>
              <a:ea typeface="Share Tech"/>
              <a:cs typeface="Share Tech"/>
              <a:sym typeface="Share Tech"/>
            </a:endParaRPr>
          </a:p>
        </p:txBody>
      </p:sp>
      <p:sp>
        <p:nvSpPr>
          <p:cNvPr id="2138" name="Google Shape;2138;p34"/>
          <p:cNvSpPr txBox="1"/>
          <p:nvPr/>
        </p:nvSpPr>
        <p:spPr>
          <a:xfrm>
            <a:off x="6355433" y="1098250"/>
            <a:ext cx="2180100" cy="390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lt1"/>
                </a:solidFill>
                <a:latin typeface="Share Tech"/>
                <a:ea typeface="Share Tech"/>
                <a:cs typeface="Share Tech"/>
                <a:sym typeface="Share Tech"/>
              </a:rPr>
              <a:t>TOP RATED VALUES</a:t>
            </a:r>
            <a:endParaRPr sz="2000">
              <a:solidFill>
                <a:schemeClr val="lt1"/>
              </a:solidFill>
              <a:latin typeface="Share Tech"/>
              <a:ea typeface="Share Tech"/>
              <a:cs typeface="Share Tech"/>
              <a:sym typeface="Share Tech"/>
            </a:endParaRPr>
          </a:p>
        </p:txBody>
      </p:sp>
      <p:grpSp>
        <p:nvGrpSpPr>
          <p:cNvPr id="2139" name="Google Shape;2139;p34"/>
          <p:cNvGrpSpPr/>
          <p:nvPr/>
        </p:nvGrpSpPr>
        <p:grpSpPr>
          <a:xfrm>
            <a:off x="7771352" y="1698225"/>
            <a:ext cx="338852" cy="2014657"/>
            <a:chOff x="7771352" y="1698225"/>
            <a:chExt cx="338852" cy="2014657"/>
          </a:xfrm>
        </p:grpSpPr>
        <p:sp>
          <p:nvSpPr>
            <p:cNvPr id="2140" name="Google Shape;2140;p34"/>
            <p:cNvSpPr/>
            <p:nvPr/>
          </p:nvSpPr>
          <p:spPr>
            <a:xfrm>
              <a:off x="7771352" y="1698225"/>
              <a:ext cx="338852" cy="2014657"/>
            </a:xfrm>
            <a:custGeom>
              <a:avLst/>
              <a:gdLst/>
              <a:ahLst/>
              <a:cxnLst/>
              <a:rect l="l" t="t" r="r" b="b"/>
              <a:pathLst>
                <a:path w="6831" h="40614" extrusionOk="0">
                  <a:moveTo>
                    <a:pt x="6666" y="152"/>
                  </a:moveTo>
                  <a:lnTo>
                    <a:pt x="6666" y="40450"/>
                  </a:lnTo>
                  <a:lnTo>
                    <a:pt x="164" y="40450"/>
                  </a:lnTo>
                  <a:lnTo>
                    <a:pt x="164" y="152"/>
                  </a:lnTo>
                  <a:close/>
                  <a:moveTo>
                    <a:pt x="1" y="1"/>
                  </a:moveTo>
                  <a:lnTo>
                    <a:pt x="1" y="40613"/>
                  </a:lnTo>
                  <a:lnTo>
                    <a:pt x="6830" y="40613"/>
                  </a:lnTo>
                  <a:lnTo>
                    <a:pt x="6830"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4"/>
            <p:cNvSpPr/>
            <p:nvPr/>
          </p:nvSpPr>
          <p:spPr>
            <a:xfrm>
              <a:off x="7779487" y="3318418"/>
              <a:ext cx="322581" cy="138200"/>
            </a:xfrm>
            <a:custGeom>
              <a:avLst/>
              <a:gdLst/>
              <a:ahLst/>
              <a:cxnLst/>
              <a:rect l="l" t="t" r="r" b="b"/>
              <a:pathLst>
                <a:path w="6503" h="2786" extrusionOk="0">
                  <a:moveTo>
                    <a:pt x="1399" y="0"/>
                  </a:moveTo>
                  <a:cubicBezTo>
                    <a:pt x="618" y="0"/>
                    <a:pt x="0" y="630"/>
                    <a:pt x="0" y="1399"/>
                  </a:cubicBezTo>
                  <a:cubicBezTo>
                    <a:pt x="0" y="2168"/>
                    <a:pt x="618" y="2785"/>
                    <a:pt x="1399" y="2785"/>
                  </a:cubicBezTo>
                  <a:lnTo>
                    <a:pt x="5116" y="2785"/>
                  </a:lnTo>
                  <a:cubicBezTo>
                    <a:pt x="5885" y="2785"/>
                    <a:pt x="6502" y="2168"/>
                    <a:pt x="6502" y="1399"/>
                  </a:cubicBezTo>
                  <a:cubicBezTo>
                    <a:pt x="6502" y="630"/>
                    <a:pt x="5885" y="0"/>
                    <a:pt x="5116"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4"/>
            <p:cNvSpPr/>
            <p:nvPr/>
          </p:nvSpPr>
          <p:spPr>
            <a:xfrm>
              <a:off x="7779487" y="3083985"/>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4"/>
            <p:cNvSpPr/>
            <p:nvPr/>
          </p:nvSpPr>
          <p:spPr>
            <a:xfrm>
              <a:off x="7779487" y="2849602"/>
              <a:ext cx="322581" cy="138200"/>
            </a:xfrm>
            <a:custGeom>
              <a:avLst/>
              <a:gdLst/>
              <a:ahLst/>
              <a:cxnLst/>
              <a:rect l="l" t="t" r="r" b="b"/>
              <a:pathLst>
                <a:path w="6503" h="2786" extrusionOk="0">
                  <a:moveTo>
                    <a:pt x="5126" y="0"/>
                  </a:moveTo>
                  <a:cubicBezTo>
                    <a:pt x="5119" y="0"/>
                    <a:pt x="5111" y="1"/>
                    <a:pt x="5104" y="1"/>
                  </a:cubicBezTo>
                  <a:lnTo>
                    <a:pt x="1399" y="1"/>
                  </a:lnTo>
                  <a:cubicBezTo>
                    <a:pt x="618" y="1"/>
                    <a:pt x="0" y="618"/>
                    <a:pt x="0" y="1387"/>
                  </a:cubicBezTo>
                  <a:cubicBezTo>
                    <a:pt x="0" y="2155"/>
                    <a:pt x="618" y="2785"/>
                    <a:pt x="1399" y="2785"/>
                  </a:cubicBezTo>
                  <a:lnTo>
                    <a:pt x="5104" y="2785"/>
                  </a:lnTo>
                  <a:cubicBezTo>
                    <a:pt x="5872" y="2785"/>
                    <a:pt x="6502" y="2155"/>
                    <a:pt x="6502" y="1387"/>
                  </a:cubicBezTo>
                  <a:cubicBezTo>
                    <a:pt x="6502" y="626"/>
                    <a:pt x="5885" y="0"/>
                    <a:pt x="51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4"/>
            <p:cNvSpPr/>
            <p:nvPr/>
          </p:nvSpPr>
          <p:spPr>
            <a:xfrm>
              <a:off x="7779487" y="2614575"/>
              <a:ext cx="322581" cy="138200"/>
            </a:xfrm>
            <a:custGeom>
              <a:avLst/>
              <a:gdLst/>
              <a:ahLst/>
              <a:cxnLst/>
              <a:rect l="l" t="t" r="r" b="b"/>
              <a:pathLst>
                <a:path w="6503" h="2786" extrusionOk="0">
                  <a:moveTo>
                    <a:pt x="1386" y="1"/>
                  </a:moveTo>
                  <a:cubicBezTo>
                    <a:pt x="618" y="1"/>
                    <a:pt x="0" y="631"/>
                    <a:pt x="0" y="1399"/>
                  </a:cubicBezTo>
                  <a:cubicBezTo>
                    <a:pt x="0" y="2168"/>
                    <a:pt x="618" y="2786"/>
                    <a:pt x="1386" y="2786"/>
                  </a:cubicBezTo>
                  <a:lnTo>
                    <a:pt x="5104" y="2786"/>
                  </a:lnTo>
                  <a:cubicBezTo>
                    <a:pt x="5872" y="2786"/>
                    <a:pt x="6502" y="2168"/>
                    <a:pt x="6502" y="1399"/>
                  </a:cubicBezTo>
                  <a:cubicBezTo>
                    <a:pt x="6502" y="631"/>
                    <a:pt x="5872" y="1"/>
                    <a:pt x="51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4"/>
            <p:cNvSpPr/>
            <p:nvPr/>
          </p:nvSpPr>
          <p:spPr>
            <a:xfrm>
              <a:off x="7779487" y="3566541"/>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 name="Google Shape;2146;p34"/>
          <p:cNvGrpSpPr/>
          <p:nvPr/>
        </p:nvGrpSpPr>
        <p:grpSpPr>
          <a:xfrm>
            <a:off x="6752726" y="1698225"/>
            <a:ext cx="338207" cy="2014657"/>
            <a:chOff x="6905926" y="1698225"/>
            <a:chExt cx="338207" cy="2014657"/>
          </a:xfrm>
        </p:grpSpPr>
        <p:sp>
          <p:nvSpPr>
            <p:cNvPr id="2147" name="Google Shape;2147;p34"/>
            <p:cNvSpPr/>
            <p:nvPr/>
          </p:nvSpPr>
          <p:spPr>
            <a:xfrm>
              <a:off x="6905926" y="1698225"/>
              <a:ext cx="338207" cy="2014657"/>
            </a:xfrm>
            <a:custGeom>
              <a:avLst/>
              <a:gdLst/>
              <a:ahLst/>
              <a:cxnLst/>
              <a:rect l="l" t="t" r="r" b="b"/>
              <a:pathLst>
                <a:path w="6818" h="40614" extrusionOk="0">
                  <a:moveTo>
                    <a:pt x="6667" y="152"/>
                  </a:moveTo>
                  <a:lnTo>
                    <a:pt x="6667" y="40450"/>
                  </a:lnTo>
                  <a:lnTo>
                    <a:pt x="165" y="40450"/>
                  </a:lnTo>
                  <a:lnTo>
                    <a:pt x="165" y="152"/>
                  </a:lnTo>
                  <a:close/>
                  <a:moveTo>
                    <a:pt x="1" y="1"/>
                  </a:moveTo>
                  <a:lnTo>
                    <a:pt x="1" y="40613"/>
                  </a:lnTo>
                  <a:lnTo>
                    <a:pt x="6818" y="40613"/>
                  </a:lnTo>
                  <a:lnTo>
                    <a:pt x="6818"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4"/>
            <p:cNvSpPr/>
            <p:nvPr/>
          </p:nvSpPr>
          <p:spPr>
            <a:xfrm>
              <a:off x="6914061" y="3318418"/>
              <a:ext cx="322581" cy="138200"/>
            </a:xfrm>
            <a:custGeom>
              <a:avLst/>
              <a:gdLst/>
              <a:ahLst/>
              <a:cxnLst/>
              <a:rect l="l" t="t" r="r" b="b"/>
              <a:pathLst>
                <a:path w="6503" h="2786" extrusionOk="0">
                  <a:moveTo>
                    <a:pt x="1387" y="0"/>
                  </a:moveTo>
                  <a:cubicBezTo>
                    <a:pt x="618" y="0"/>
                    <a:pt x="1" y="630"/>
                    <a:pt x="1" y="1399"/>
                  </a:cubicBezTo>
                  <a:cubicBezTo>
                    <a:pt x="1" y="2168"/>
                    <a:pt x="618" y="2785"/>
                    <a:pt x="1387" y="2785"/>
                  </a:cubicBezTo>
                  <a:lnTo>
                    <a:pt x="5104" y="2785"/>
                  </a:lnTo>
                  <a:cubicBezTo>
                    <a:pt x="5873" y="2785"/>
                    <a:pt x="6503" y="2168"/>
                    <a:pt x="6503" y="1399"/>
                  </a:cubicBezTo>
                  <a:cubicBezTo>
                    <a:pt x="6503" y="630"/>
                    <a:pt x="5873" y="0"/>
                    <a:pt x="5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4"/>
            <p:cNvSpPr/>
            <p:nvPr/>
          </p:nvSpPr>
          <p:spPr>
            <a:xfrm>
              <a:off x="6914061" y="3083985"/>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4"/>
            <p:cNvSpPr/>
            <p:nvPr/>
          </p:nvSpPr>
          <p:spPr>
            <a:xfrm>
              <a:off x="6913466" y="2849602"/>
              <a:ext cx="322581" cy="138200"/>
            </a:xfrm>
            <a:custGeom>
              <a:avLst/>
              <a:gdLst/>
              <a:ahLst/>
              <a:cxnLst/>
              <a:rect l="l" t="t" r="r" b="b"/>
              <a:pathLst>
                <a:path w="6503" h="2786" extrusionOk="0">
                  <a:moveTo>
                    <a:pt x="1399" y="1"/>
                  </a:moveTo>
                  <a:cubicBezTo>
                    <a:pt x="630" y="1"/>
                    <a:pt x="0" y="618"/>
                    <a:pt x="0" y="1387"/>
                  </a:cubicBezTo>
                  <a:cubicBezTo>
                    <a:pt x="0" y="2155"/>
                    <a:pt x="630" y="2785"/>
                    <a:pt x="1399" y="2785"/>
                  </a:cubicBezTo>
                  <a:lnTo>
                    <a:pt x="5116" y="2785"/>
                  </a:lnTo>
                  <a:cubicBezTo>
                    <a:pt x="5885" y="2785"/>
                    <a:pt x="6502" y="2155"/>
                    <a:pt x="6502" y="1387"/>
                  </a:cubicBezTo>
                  <a:cubicBezTo>
                    <a:pt x="6502" y="618"/>
                    <a:pt x="5885" y="1"/>
                    <a:pt x="5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4"/>
            <p:cNvSpPr/>
            <p:nvPr/>
          </p:nvSpPr>
          <p:spPr>
            <a:xfrm>
              <a:off x="6913466" y="2614575"/>
              <a:ext cx="322581" cy="138200"/>
            </a:xfrm>
            <a:custGeom>
              <a:avLst/>
              <a:gdLst/>
              <a:ahLst/>
              <a:cxnLst/>
              <a:rect l="l" t="t" r="r" b="b"/>
              <a:pathLst>
                <a:path w="6503" h="2786" extrusionOk="0">
                  <a:moveTo>
                    <a:pt x="1399" y="1"/>
                  </a:moveTo>
                  <a:cubicBezTo>
                    <a:pt x="630" y="1"/>
                    <a:pt x="0" y="631"/>
                    <a:pt x="0" y="1399"/>
                  </a:cubicBezTo>
                  <a:cubicBezTo>
                    <a:pt x="0" y="2168"/>
                    <a:pt x="630" y="2786"/>
                    <a:pt x="1399" y="2786"/>
                  </a:cubicBezTo>
                  <a:lnTo>
                    <a:pt x="5116" y="2786"/>
                  </a:lnTo>
                  <a:cubicBezTo>
                    <a:pt x="5885" y="2786"/>
                    <a:pt x="6502" y="2168"/>
                    <a:pt x="6502" y="1399"/>
                  </a:cubicBezTo>
                  <a:cubicBezTo>
                    <a:pt x="6502" y="631"/>
                    <a:pt x="5885" y="1"/>
                    <a:pt x="511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4"/>
            <p:cNvSpPr/>
            <p:nvPr/>
          </p:nvSpPr>
          <p:spPr>
            <a:xfrm>
              <a:off x="6913466" y="2380192"/>
              <a:ext cx="322581" cy="138200"/>
            </a:xfrm>
            <a:custGeom>
              <a:avLst/>
              <a:gdLst/>
              <a:ahLst/>
              <a:cxnLst/>
              <a:rect l="l" t="t" r="r" b="b"/>
              <a:pathLst>
                <a:path w="6503" h="2786" extrusionOk="0">
                  <a:moveTo>
                    <a:pt x="1399" y="0"/>
                  </a:moveTo>
                  <a:cubicBezTo>
                    <a:pt x="618" y="0"/>
                    <a:pt x="0" y="618"/>
                    <a:pt x="0" y="1386"/>
                  </a:cubicBezTo>
                  <a:cubicBezTo>
                    <a:pt x="0" y="2155"/>
                    <a:pt x="618" y="2785"/>
                    <a:pt x="1399" y="2785"/>
                  </a:cubicBezTo>
                  <a:lnTo>
                    <a:pt x="5116" y="2785"/>
                  </a:lnTo>
                  <a:cubicBezTo>
                    <a:pt x="5885" y="2785"/>
                    <a:pt x="6502" y="2155"/>
                    <a:pt x="6502" y="1386"/>
                  </a:cubicBezTo>
                  <a:cubicBezTo>
                    <a:pt x="6502" y="618"/>
                    <a:pt x="5885" y="0"/>
                    <a:pt x="511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4"/>
            <p:cNvSpPr/>
            <p:nvPr/>
          </p:nvSpPr>
          <p:spPr>
            <a:xfrm>
              <a:off x="6913466" y="2145164"/>
              <a:ext cx="322581" cy="138795"/>
            </a:xfrm>
            <a:custGeom>
              <a:avLst/>
              <a:gdLst/>
              <a:ahLst/>
              <a:cxnLst/>
              <a:rect l="l" t="t" r="r" b="b"/>
              <a:pathLst>
                <a:path w="6503" h="2798" extrusionOk="0">
                  <a:moveTo>
                    <a:pt x="1399" y="0"/>
                  </a:moveTo>
                  <a:cubicBezTo>
                    <a:pt x="630" y="0"/>
                    <a:pt x="0" y="631"/>
                    <a:pt x="0" y="1399"/>
                  </a:cubicBezTo>
                  <a:cubicBezTo>
                    <a:pt x="0" y="2168"/>
                    <a:pt x="630" y="2798"/>
                    <a:pt x="1399" y="2798"/>
                  </a:cubicBezTo>
                  <a:lnTo>
                    <a:pt x="5116" y="2798"/>
                  </a:lnTo>
                  <a:cubicBezTo>
                    <a:pt x="5885" y="2798"/>
                    <a:pt x="6502" y="2168"/>
                    <a:pt x="6502" y="1399"/>
                  </a:cubicBezTo>
                  <a:cubicBezTo>
                    <a:pt x="6502" y="631"/>
                    <a:pt x="5885" y="0"/>
                    <a:pt x="511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4"/>
            <p:cNvSpPr/>
            <p:nvPr/>
          </p:nvSpPr>
          <p:spPr>
            <a:xfrm>
              <a:off x="6914061" y="3566541"/>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 name="Google Shape;2155;p34"/>
          <p:cNvGrpSpPr/>
          <p:nvPr/>
        </p:nvGrpSpPr>
        <p:grpSpPr>
          <a:xfrm>
            <a:off x="5734100" y="1698225"/>
            <a:ext cx="338207" cy="2014657"/>
            <a:chOff x="6048625" y="1698225"/>
            <a:chExt cx="338207" cy="2014657"/>
          </a:xfrm>
        </p:grpSpPr>
        <p:sp>
          <p:nvSpPr>
            <p:cNvPr id="2156" name="Google Shape;2156;p34"/>
            <p:cNvSpPr/>
            <p:nvPr/>
          </p:nvSpPr>
          <p:spPr>
            <a:xfrm>
              <a:off x="6048625" y="1698225"/>
              <a:ext cx="338207" cy="2014657"/>
            </a:xfrm>
            <a:custGeom>
              <a:avLst/>
              <a:gdLst/>
              <a:ahLst/>
              <a:cxnLst/>
              <a:rect l="l" t="t" r="r" b="b"/>
              <a:pathLst>
                <a:path w="6818" h="40614" extrusionOk="0">
                  <a:moveTo>
                    <a:pt x="6654" y="152"/>
                  </a:moveTo>
                  <a:lnTo>
                    <a:pt x="6654" y="40450"/>
                  </a:lnTo>
                  <a:lnTo>
                    <a:pt x="151" y="40450"/>
                  </a:lnTo>
                  <a:lnTo>
                    <a:pt x="151" y="152"/>
                  </a:lnTo>
                  <a:close/>
                  <a:moveTo>
                    <a:pt x="0" y="1"/>
                  </a:moveTo>
                  <a:lnTo>
                    <a:pt x="0" y="40613"/>
                  </a:lnTo>
                  <a:lnTo>
                    <a:pt x="6817" y="40613"/>
                  </a:lnTo>
                  <a:lnTo>
                    <a:pt x="681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4"/>
            <p:cNvSpPr/>
            <p:nvPr/>
          </p:nvSpPr>
          <p:spPr>
            <a:xfrm>
              <a:off x="6056115" y="3318418"/>
              <a:ext cx="323226" cy="138200"/>
            </a:xfrm>
            <a:custGeom>
              <a:avLst/>
              <a:gdLst/>
              <a:ahLst/>
              <a:cxnLst/>
              <a:rect l="l" t="t" r="r" b="b"/>
              <a:pathLst>
                <a:path w="6516" h="2786" extrusionOk="0">
                  <a:moveTo>
                    <a:pt x="1399" y="0"/>
                  </a:moveTo>
                  <a:cubicBezTo>
                    <a:pt x="631" y="0"/>
                    <a:pt x="0" y="630"/>
                    <a:pt x="0" y="1399"/>
                  </a:cubicBezTo>
                  <a:cubicBezTo>
                    <a:pt x="0" y="2168"/>
                    <a:pt x="631" y="2785"/>
                    <a:pt x="1399" y="2785"/>
                  </a:cubicBezTo>
                  <a:lnTo>
                    <a:pt x="5116" y="2785"/>
                  </a:lnTo>
                  <a:cubicBezTo>
                    <a:pt x="5885" y="2785"/>
                    <a:pt x="6503" y="2168"/>
                    <a:pt x="6515" y="1399"/>
                  </a:cubicBezTo>
                  <a:cubicBezTo>
                    <a:pt x="6515" y="630"/>
                    <a:pt x="5885" y="0"/>
                    <a:pt x="5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4"/>
            <p:cNvSpPr/>
            <p:nvPr/>
          </p:nvSpPr>
          <p:spPr>
            <a:xfrm>
              <a:off x="6056115" y="3083985"/>
              <a:ext cx="322581" cy="138200"/>
            </a:xfrm>
            <a:custGeom>
              <a:avLst/>
              <a:gdLst/>
              <a:ahLst/>
              <a:cxnLst/>
              <a:rect l="l" t="t" r="r" b="b"/>
              <a:pathLst>
                <a:path w="6503" h="2786" extrusionOk="0">
                  <a:moveTo>
                    <a:pt x="1399" y="1"/>
                  </a:moveTo>
                  <a:cubicBezTo>
                    <a:pt x="631" y="1"/>
                    <a:pt x="0" y="618"/>
                    <a:pt x="0" y="1400"/>
                  </a:cubicBezTo>
                  <a:cubicBezTo>
                    <a:pt x="0" y="2156"/>
                    <a:pt x="631" y="2786"/>
                    <a:pt x="1399" y="2786"/>
                  </a:cubicBezTo>
                  <a:lnTo>
                    <a:pt x="5116" y="2786"/>
                  </a:lnTo>
                  <a:cubicBezTo>
                    <a:pt x="5885" y="2786"/>
                    <a:pt x="6503" y="2168"/>
                    <a:pt x="6503" y="1400"/>
                  </a:cubicBezTo>
                  <a:cubicBezTo>
                    <a:pt x="6503"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4"/>
            <p:cNvSpPr/>
            <p:nvPr/>
          </p:nvSpPr>
          <p:spPr>
            <a:xfrm>
              <a:off x="6056115" y="3566541"/>
              <a:ext cx="323226" cy="138200"/>
            </a:xfrm>
            <a:custGeom>
              <a:avLst/>
              <a:gdLst/>
              <a:ahLst/>
              <a:cxnLst/>
              <a:rect l="l" t="t" r="r" b="b"/>
              <a:pathLst>
                <a:path w="6516" h="2786" extrusionOk="0">
                  <a:moveTo>
                    <a:pt x="1399" y="1"/>
                  </a:moveTo>
                  <a:cubicBezTo>
                    <a:pt x="631" y="1"/>
                    <a:pt x="0" y="618"/>
                    <a:pt x="0" y="1400"/>
                  </a:cubicBezTo>
                  <a:cubicBezTo>
                    <a:pt x="0" y="2156"/>
                    <a:pt x="631" y="2786"/>
                    <a:pt x="1399" y="2786"/>
                  </a:cubicBezTo>
                  <a:lnTo>
                    <a:pt x="5116" y="2786"/>
                  </a:lnTo>
                  <a:cubicBezTo>
                    <a:pt x="5885" y="2786"/>
                    <a:pt x="6503" y="2168"/>
                    <a:pt x="6515" y="1400"/>
                  </a:cubicBezTo>
                  <a:cubicBezTo>
                    <a:pt x="6515"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0" name="Google Shape;2160;p34"/>
          <p:cNvSpPr/>
          <p:nvPr/>
        </p:nvSpPr>
        <p:spPr>
          <a:xfrm>
            <a:off x="1143200" y="4267825"/>
            <a:ext cx="138900" cy="138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4"/>
          <p:cNvSpPr/>
          <p:nvPr/>
        </p:nvSpPr>
        <p:spPr>
          <a:xfrm>
            <a:off x="2810075" y="4267825"/>
            <a:ext cx="138900" cy="138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4"/>
          <p:cNvSpPr txBox="1">
            <a:spLocks noGrp="1"/>
          </p:cNvSpPr>
          <p:nvPr>
            <p:ph type="subTitle" idx="4294967295"/>
          </p:nvPr>
        </p:nvSpPr>
        <p:spPr>
          <a:xfrm>
            <a:off x="1386875" y="4141975"/>
            <a:ext cx="908700" cy="3906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a:t>Mars</a:t>
            </a:r>
            <a:endParaRPr/>
          </a:p>
        </p:txBody>
      </p:sp>
      <p:sp>
        <p:nvSpPr>
          <p:cNvPr id="2163" name="Google Shape;2163;p34"/>
          <p:cNvSpPr txBox="1">
            <a:spLocks noGrp="1"/>
          </p:cNvSpPr>
          <p:nvPr>
            <p:ph type="subTitle" idx="4294967295"/>
          </p:nvPr>
        </p:nvSpPr>
        <p:spPr>
          <a:xfrm>
            <a:off x="3053750" y="4141975"/>
            <a:ext cx="1128600" cy="3906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a:t>Mercury</a:t>
            </a:r>
            <a:endParaRPr/>
          </a:p>
        </p:txBody>
      </p:sp>
      <p:sp>
        <p:nvSpPr>
          <p:cNvPr id="2164" name="Google Shape;2164;p34"/>
          <p:cNvSpPr txBox="1">
            <a:spLocks noGrp="1"/>
          </p:cNvSpPr>
          <p:nvPr>
            <p:ph type="subTitle" idx="4294967295"/>
          </p:nvPr>
        </p:nvSpPr>
        <p:spPr>
          <a:xfrm>
            <a:off x="5448850" y="4141975"/>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Saturn</a:t>
            </a:r>
            <a:endParaRPr/>
          </a:p>
        </p:txBody>
      </p:sp>
      <p:sp>
        <p:nvSpPr>
          <p:cNvPr id="2165" name="Google Shape;2165;p34"/>
          <p:cNvSpPr txBox="1">
            <a:spLocks noGrp="1"/>
          </p:cNvSpPr>
          <p:nvPr>
            <p:ph type="subTitle" idx="4294967295"/>
          </p:nvPr>
        </p:nvSpPr>
        <p:spPr>
          <a:xfrm>
            <a:off x="6357550" y="4141975"/>
            <a:ext cx="11286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Neptune</a:t>
            </a:r>
            <a:endParaRPr/>
          </a:p>
        </p:txBody>
      </p:sp>
      <p:sp>
        <p:nvSpPr>
          <p:cNvPr id="2166" name="Google Shape;2166;p34"/>
          <p:cNvSpPr txBox="1">
            <a:spLocks noGrp="1"/>
          </p:cNvSpPr>
          <p:nvPr>
            <p:ph type="subTitle" idx="4294967295"/>
          </p:nvPr>
        </p:nvSpPr>
        <p:spPr>
          <a:xfrm>
            <a:off x="7486100" y="4141975"/>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Venus</a:t>
            </a:r>
            <a:endParaRPr/>
          </a:p>
        </p:txBody>
      </p:sp>
      <p:sp>
        <p:nvSpPr>
          <p:cNvPr id="2167" name="Google Shape;2167;p34"/>
          <p:cNvSpPr txBox="1">
            <a:spLocks noGrp="1"/>
          </p:cNvSpPr>
          <p:nvPr>
            <p:ph type="subTitle" idx="4294967295"/>
          </p:nvPr>
        </p:nvSpPr>
        <p:spPr>
          <a:xfrm>
            <a:off x="5448850"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1"/>
                </a:solidFill>
                <a:latin typeface="Share Tech"/>
                <a:ea typeface="Share Tech"/>
                <a:cs typeface="Share Tech"/>
                <a:sym typeface="Share Tech"/>
              </a:rPr>
              <a:t>30%</a:t>
            </a:r>
            <a:endParaRPr sz="2200">
              <a:solidFill>
                <a:schemeClr val="accent1"/>
              </a:solidFill>
              <a:latin typeface="Share Tech"/>
              <a:ea typeface="Share Tech"/>
              <a:cs typeface="Share Tech"/>
              <a:sym typeface="Share Tech"/>
            </a:endParaRPr>
          </a:p>
        </p:txBody>
      </p:sp>
      <p:sp>
        <p:nvSpPr>
          <p:cNvPr id="2168" name="Google Shape;2168;p34"/>
          <p:cNvSpPr txBox="1">
            <a:spLocks noGrp="1"/>
          </p:cNvSpPr>
          <p:nvPr>
            <p:ph type="subTitle" idx="4294967295"/>
          </p:nvPr>
        </p:nvSpPr>
        <p:spPr>
          <a:xfrm>
            <a:off x="6467475"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2"/>
                </a:solidFill>
                <a:latin typeface="Share Tech"/>
                <a:ea typeface="Share Tech"/>
                <a:cs typeface="Share Tech"/>
                <a:sym typeface="Share Tech"/>
              </a:rPr>
              <a:t>80%</a:t>
            </a:r>
            <a:endParaRPr sz="2200">
              <a:solidFill>
                <a:schemeClr val="accent2"/>
              </a:solidFill>
              <a:latin typeface="Share Tech"/>
              <a:ea typeface="Share Tech"/>
              <a:cs typeface="Share Tech"/>
              <a:sym typeface="Share Tech"/>
            </a:endParaRPr>
          </a:p>
        </p:txBody>
      </p:sp>
      <p:sp>
        <p:nvSpPr>
          <p:cNvPr id="2169" name="Google Shape;2169;p34"/>
          <p:cNvSpPr txBox="1">
            <a:spLocks noGrp="1"/>
          </p:cNvSpPr>
          <p:nvPr>
            <p:ph type="subTitle" idx="4294967295"/>
          </p:nvPr>
        </p:nvSpPr>
        <p:spPr>
          <a:xfrm>
            <a:off x="7486100"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3"/>
                </a:solidFill>
                <a:latin typeface="Share Tech"/>
                <a:ea typeface="Share Tech"/>
                <a:cs typeface="Share Tech"/>
                <a:sym typeface="Share Tech"/>
              </a:rPr>
              <a:t>50%</a:t>
            </a:r>
            <a:endParaRPr sz="2200">
              <a:solidFill>
                <a:schemeClr val="accent3"/>
              </a:solidFill>
              <a:latin typeface="Share Tech"/>
              <a:ea typeface="Share Tech"/>
              <a:cs typeface="Share Tech"/>
              <a:sym typeface="Share Tech"/>
            </a:endParaRPr>
          </a:p>
        </p:txBody>
      </p:sp>
      <p:grpSp>
        <p:nvGrpSpPr>
          <p:cNvPr id="2170" name="Google Shape;2170;p34"/>
          <p:cNvGrpSpPr/>
          <p:nvPr/>
        </p:nvGrpSpPr>
        <p:grpSpPr>
          <a:xfrm>
            <a:off x="483868" y="1752443"/>
            <a:ext cx="3998392" cy="2213254"/>
            <a:chOff x="2654821" y="2311071"/>
            <a:chExt cx="2279715" cy="1262120"/>
          </a:xfrm>
        </p:grpSpPr>
        <p:grpSp>
          <p:nvGrpSpPr>
            <p:cNvPr id="2171" name="Google Shape;2171;p34"/>
            <p:cNvGrpSpPr/>
            <p:nvPr/>
          </p:nvGrpSpPr>
          <p:grpSpPr>
            <a:xfrm>
              <a:off x="4034269" y="2840745"/>
              <a:ext cx="40212" cy="36437"/>
              <a:chOff x="4293400" y="2574725"/>
              <a:chExt cx="84425" cy="80100"/>
            </a:xfrm>
          </p:grpSpPr>
          <p:sp>
            <p:nvSpPr>
              <p:cNvPr id="2172" name="Google Shape;2172;p3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lt2"/>
              </a:solidFill>
              <a:ln>
                <a:noFill/>
              </a:ln>
            </p:spPr>
          </p:sp>
          <p:sp>
            <p:nvSpPr>
              <p:cNvPr id="2173" name="Google Shape;2173;p3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4" name="Google Shape;2174;p34"/>
            <p:cNvGrpSpPr/>
            <p:nvPr/>
          </p:nvGrpSpPr>
          <p:grpSpPr>
            <a:xfrm>
              <a:off x="3894606" y="2334874"/>
              <a:ext cx="913198" cy="518984"/>
              <a:chOff x="4000175" y="1462675"/>
              <a:chExt cx="1917275" cy="1140875"/>
            </a:xfrm>
          </p:grpSpPr>
          <p:sp>
            <p:nvSpPr>
              <p:cNvPr id="2175" name="Google Shape;2175;p3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lt2"/>
              </a:solidFill>
              <a:ln>
                <a:noFill/>
              </a:ln>
            </p:spPr>
          </p:sp>
          <p:grpSp>
            <p:nvGrpSpPr>
              <p:cNvPr id="2176" name="Google Shape;2176;p34"/>
              <p:cNvGrpSpPr/>
              <p:nvPr/>
            </p:nvGrpSpPr>
            <p:grpSpPr>
              <a:xfrm>
                <a:off x="4000175" y="1462675"/>
                <a:ext cx="1917275" cy="1140875"/>
                <a:chOff x="4000175" y="1462675"/>
                <a:chExt cx="1917275" cy="1140875"/>
              </a:xfrm>
            </p:grpSpPr>
            <p:sp>
              <p:nvSpPr>
                <p:cNvPr id="2177" name="Google Shape;2177;p3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2"/>
                </a:solidFill>
                <a:ln>
                  <a:noFill/>
                </a:ln>
              </p:spPr>
            </p:sp>
            <p:sp>
              <p:nvSpPr>
                <p:cNvPr id="2178" name="Google Shape;2178;p3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182" name="Google Shape;2182;p3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83" name="Google Shape;2183;p34"/>
            <p:cNvGrpSpPr/>
            <p:nvPr/>
          </p:nvGrpSpPr>
          <p:grpSpPr>
            <a:xfrm>
              <a:off x="3875768" y="2846704"/>
              <a:ext cx="44796" cy="47366"/>
              <a:chOff x="3960625" y="2587825"/>
              <a:chExt cx="94050" cy="104125"/>
            </a:xfrm>
          </p:grpSpPr>
          <p:sp>
            <p:nvSpPr>
              <p:cNvPr id="2184" name="Google Shape;2184;p3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lt2"/>
              </a:solidFill>
              <a:ln>
                <a:noFill/>
              </a:ln>
            </p:spPr>
          </p:sp>
          <p:sp>
            <p:nvSpPr>
              <p:cNvPr id="2185" name="Google Shape;2185;p3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6" name="Google Shape;2186;p34"/>
            <p:cNvGrpSpPr/>
            <p:nvPr/>
          </p:nvGrpSpPr>
          <p:grpSpPr>
            <a:xfrm>
              <a:off x="3782759" y="2807162"/>
              <a:ext cx="82686" cy="85487"/>
              <a:chOff x="3765350" y="2500900"/>
              <a:chExt cx="173600" cy="187925"/>
            </a:xfrm>
          </p:grpSpPr>
          <p:sp>
            <p:nvSpPr>
              <p:cNvPr id="2187" name="Google Shape;2187;p3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2"/>
              </a:solidFill>
              <a:ln>
                <a:noFill/>
              </a:ln>
            </p:spPr>
          </p:sp>
          <p:sp>
            <p:nvSpPr>
              <p:cNvPr id="2188" name="Google Shape;2188;p3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3" name="Google Shape;2193;p34"/>
            <p:cNvGrpSpPr/>
            <p:nvPr/>
          </p:nvGrpSpPr>
          <p:grpSpPr>
            <a:xfrm>
              <a:off x="3775674" y="2798496"/>
              <a:ext cx="40545" cy="23564"/>
              <a:chOff x="3750475" y="2481850"/>
              <a:chExt cx="85125" cy="51800"/>
            </a:xfrm>
          </p:grpSpPr>
          <p:sp>
            <p:nvSpPr>
              <p:cNvPr id="2194" name="Google Shape;2194;p3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lt2"/>
              </a:solidFill>
              <a:ln>
                <a:noFill/>
              </a:ln>
            </p:spPr>
          </p:sp>
        </p:grpSp>
        <p:grpSp>
          <p:nvGrpSpPr>
            <p:cNvPr id="2196" name="Google Shape;2196;p34"/>
            <p:cNvGrpSpPr/>
            <p:nvPr/>
          </p:nvGrpSpPr>
          <p:grpSpPr>
            <a:xfrm>
              <a:off x="3716946" y="2776024"/>
              <a:ext cx="81971" cy="76912"/>
              <a:chOff x="3627175" y="2432450"/>
              <a:chExt cx="172100" cy="169075"/>
            </a:xfrm>
          </p:grpSpPr>
          <p:sp>
            <p:nvSpPr>
              <p:cNvPr id="2197" name="Google Shape;2197;p3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lt2"/>
              </a:solidFill>
              <a:ln>
                <a:noFill/>
              </a:ln>
            </p:spPr>
          </p:sp>
          <p:sp>
            <p:nvSpPr>
              <p:cNvPr id="2199" name="Google Shape;2199;p3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2"/>
              </a:solidFill>
              <a:ln>
                <a:noFill/>
              </a:ln>
            </p:spPr>
          </p:sp>
        </p:grpSp>
        <p:grpSp>
          <p:nvGrpSpPr>
            <p:cNvPr id="2200" name="Google Shape;2200;p34"/>
            <p:cNvGrpSpPr/>
            <p:nvPr/>
          </p:nvGrpSpPr>
          <p:grpSpPr>
            <a:xfrm>
              <a:off x="3685682" y="2845624"/>
              <a:ext cx="29311" cy="45055"/>
              <a:chOff x="3561536" y="2585450"/>
              <a:chExt cx="61539" cy="99045"/>
            </a:xfrm>
          </p:grpSpPr>
          <p:sp>
            <p:nvSpPr>
              <p:cNvPr id="2201" name="Google Shape;2201;p3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lt2"/>
              </a:solidFill>
              <a:ln>
                <a:noFill/>
              </a:ln>
            </p:spPr>
          </p:sp>
        </p:grpSp>
        <p:grpSp>
          <p:nvGrpSpPr>
            <p:cNvPr id="2203" name="Google Shape;2203;p34"/>
            <p:cNvGrpSpPr/>
            <p:nvPr/>
          </p:nvGrpSpPr>
          <p:grpSpPr>
            <a:xfrm>
              <a:off x="3849905" y="2572252"/>
              <a:ext cx="74339" cy="119559"/>
              <a:chOff x="3906325" y="1984500"/>
              <a:chExt cx="156075" cy="262825"/>
            </a:xfrm>
          </p:grpSpPr>
          <p:sp>
            <p:nvSpPr>
              <p:cNvPr id="2204" name="Google Shape;2204;p3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lt2"/>
              </a:solidFill>
              <a:ln>
                <a:noFill/>
              </a:ln>
            </p:spPr>
          </p:sp>
          <p:sp>
            <p:nvSpPr>
              <p:cNvPr id="2205" name="Google Shape;2205;p3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6" name="Google Shape;2206;p34"/>
            <p:cNvGrpSpPr/>
            <p:nvPr/>
          </p:nvGrpSpPr>
          <p:grpSpPr>
            <a:xfrm>
              <a:off x="2654821" y="2414345"/>
              <a:ext cx="667570" cy="558731"/>
              <a:chOff x="1397225" y="1637375"/>
              <a:chExt cx="1401575" cy="1228250"/>
            </a:xfrm>
          </p:grpSpPr>
          <p:sp>
            <p:nvSpPr>
              <p:cNvPr id="2207" name="Google Shape;2207;p3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2"/>
              </a:solidFill>
              <a:ln>
                <a:noFill/>
              </a:ln>
            </p:spPr>
          </p:sp>
          <p:grpSp>
            <p:nvGrpSpPr>
              <p:cNvPr id="2208" name="Google Shape;2208;p34"/>
              <p:cNvGrpSpPr/>
              <p:nvPr/>
            </p:nvGrpSpPr>
            <p:grpSpPr>
              <a:xfrm>
                <a:off x="1397225" y="1637375"/>
                <a:ext cx="1398775" cy="1228250"/>
                <a:chOff x="1397225" y="1637375"/>
                <a:chExt cx="1398775" cy="1228250"/>
              </a:xfrm>
            </p:grpSpPr>
            <p:sp>
              <p:nvSpPr>
                <p:cNvPr id="2209" name="Google Shape;2209;p3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11" name="Google Shape;2211;p34"/>
            <p:cNvGrpSpPr/>
            <p:nvPr/>
          </p:nvGrpSpPr>
          <p:grpSpPr>
            <a:xfrm>
              <a:off x="3230417" y="3103734"/>
              <a:ext cx="282982" cy="280332"/>
              <a:chOff x="2605700" y="3152850"/>
              <a:chExt cx="594125" cy="616250"/>
            </a:xfrm>
          </p:grpSpPr>
          <p:sp>
            <p:nvSpPr>
              <p:cNvPr id="2212" name="Google Shape;2212;p3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a:noFill/>
              </a:ln>
            </p:spPr>
          </p:sp>
          <p:sp>
            <p:nvSpPr>
              <p:cNvPr id="2213" name="Google Shape;2213;p3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214" name="Google Shape;2214;p34"/>
            <p:cNvGrpSpPr/>
            <p:nvPr/>
          </p:nvGrpSpPr>
          <p:grpSpPr>
            <a:xfrm>
              <a:off x="3265985" y="3226989"/>
              <a:ext cx="87151" cy="346202"/>
              <a:chOff x="2680375" y="3423800"/>
              <a:chExt cx="182975" cy="761050"/>
            </a:xfrm>
          </p:grpSpPr>
          <p:sp>
            <p:nvSpPr>
              <p:cNvPr id="2215" name="Google Shape;2215;p3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a:noFill/>
              </a:ln>
            </p:spPr>
          </p:sp>
          <p:sp>
            <p:nvSpPr>
              <p:cNvPr id="2216" name="Google Shape;2216;p3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 name="Google Shape;2217;p34"/>
            <p:cNvGrpSpPr/>
            <p:nvPr/>
          </p:nvGrpSpPr>
          <p:grpSpPr>
            <a:xfrm>
              <a:off x="3855466" y="3289811"/>
              <a:ext cx="112514" cy="94210"/>
              <a:chOff x="3918000" y="3561900"/>
              <a:chExt cx="236225" cy="207100"/>
            </a:xfrm>
          </p:grpSpPr>
          <p:sp>
            <p:nvSpPr>
              <p:cNvPr id="2218" name="Google Shape;2218;p3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lt2"/>
              </a:solidFill>
              <a:ln>
                <a:noFill/>
              </a:ln>
            </p:spPr>
          </p:sp>
          <p:sp>
            <p:nvSpPr>
              <p:cNvPr id="2219" name="Google Shape;2219;p3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0" name="Google Shape;2220;p3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223" name="Google Shape;2223;p34"/>
            <p:cNvGrpSpPr/>
            <p:nvPr/>
          </p:nvGrpSpPr>
          <p:grpSpPr>
            <a:xfrm>
              <a:off x="2905224" y="2311071"/>
              <a:ext cx="596721" cy="528992"/>
              <a:chOff x="1922950" y="1410350"/>
              <a:chExt cx="1252825" cy="1162875"/>
            </a:xfrm>
          </p:grpSpPr>
          <p:sp>
            <p:nvSpPr>
              <p:cNvPr id="2224" name="Google Shape;2224;p3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240" name="Google Shape;2240;p3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260" name="Google Shape;2260;p3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261" name="Google Shape;2261;p3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2" name="Google Shape;2262;p34"/>
            <p:cNvGrpSpPr/>
            <p:nvPr/>
          </p:nvGrpSpPr>
          <p:grpSpPr>
            <a:xfrm>
              <a:off x="3280929" y="3294542"/>
              <a:ext cx="109894" cy="272224"/>
              <a:chOff x="2711750" y="3572300"/>
              <a:chExt cx="230725" cy="598425"/>
            </a:xfrm>
          </p:grpSpPr>
          <p:sp>
            <p:nvSpPr>
              <p:cNvPr id="2263" name="Google Shape;2263;p3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5" name="Google Shape;2265;p3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6" name="Google Shape;2266;p34"/>
            <p:cNvGrpSpPr/>
            <p:nvPr/>
          </p:nvGrpSpPr>
          <p:grpSpPr>
            <a:xfrm>
              <a:off x="3790439" y="2408636"/>
              <a:ext cx="73017" cy="75684"/>
              <a:chOff x="3781475" y="1624825"/>
              <a:chExt cx="153300" cy="166375"/>
            </a:xfrm>
          </p:grpSpPr>
          <p:sp>
            <p:nvSpPr>
              <p:cNvPr id="2267" name="Google Shape;2267;p3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1" name="Google Shape;2271;p3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8" name="Google Shape;2278;p34"/>
            <p:cNvGrpSpPr/>
            <p:nvPr/>
          </p:nvGrpSpPr>
          <p:grpSpPr>
            <a:xfrm>
              <a:off x="4403342" y="3107749"/>
              <a:ext cx="316680" cy="101374"/>
              <a:chOff x="5068275" y="3161675"/>
              <a:chExt cx="664875" cy="222850"/>
            </a:xfrm>
          </p:grpSpPr>
          <p:sp>
            <p:nvSpPr>
              <p:cNvPr id="2279" name="Google Shape;2279;p3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3" name="Google Shape;2283;p3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2" name="Google Shape;2312;p34"/>
            <p:cNvGrpSpPr/>
            <p:nvPr/>
          </p:nvGrpSpPr>
          <p:grpSpPr>
            <a:xfrm>
              <a:off x="3697513" y="2707266"/>
              <a:ext cx="59549" cy="79733"/>
              <a:chOff x="3586375" y="2281300"/>
              <a:chExt cx="125025" cy="175275"/>
            </a:xfrm>
          </p:grpSpPr>
          <p:sp>
            <p:nvSpPr>
              <p:cNvPr id="2313" name="Google Shape;2313;p3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5" name="Google Shape;2315;p3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6" name="Google Shape;2316;p34"/>
            <p:cNvGrpSpPr/>
            <p:nvPr/>
          </p:nvGrpSpPr>
          <p:grpSpPr>
            <a:xfrm>
              <a:off x="4513224" y="3221724"/>
              <a:ext cx="274563" cy="280321"/>
              <a:chOff x="5298975" y="3412225"/>
              <a:chExt cx="576450" cy="616225"/>
            </a:xfrm>
          </p:grpSpPr>
          <p:sp>
            <p:nvSpPr>
              <p:cNvPr id="2317" name="Google Shape;2317;p3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18" name="Google Shape;2318;p3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9" name="Google Shape;2319;p34"/>
            <p:cNvGrpSpPr/>
            <p:nvPr/>
          </p:nvGrpSpPr>
          <p:grpSpPr>
            <a:xfrm>
              <a:off x="4824403" y="3421846"/>
              <a:ext cx="110132" cy="130647"/>
              <a:chOff x="5952300" y="3852150"/>
              <a:chExt cx="231225" cy="287200"/>
            </a:xfrm>
          </p:grpSpPr>
          <p:sp>
            <p:nvSpPr>
              <p:cNvPr id="2320" name="Google Shape;2320;p3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2" name="Google Shape;2322;p3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0" name="Google Shape;2330;p34"/>
            <p:cNvGrpSpPr/>
            <p:nvPr/>
          </p:nvGrpSpPr>
          <p:grpSpPr>
            <a:xfrm>
              <a:off x="4295710" y="3079670"/>
              <a:ext cx="14968" cy="27135"/>
              <a:chOff x="4842300" y="3099950"/>
              <a:chExt cx="31425" cy="59650"/>
            </a:xfrm>
          </p:grpSpPr>
          <p:sp>
            <p:nvSpPr>
              <p:cNvPr id="2331" name="Google Shape;2331;p3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5" name="Google Shape;2335;p3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3" name="Google Shape;2343;p34"/>
            <p:cNvGrpSpPr/>
            <p:nvPr/>
          </p:nvGrpSpPr>
          <p:grpSpPr>
            <a:xfrm>
              <a:off x="3831056" y="2816010"/>
              <a:ext cx="37378" cy="27612"/>
              <a:chOff x="3866750" y="2520350"/>
              <a:chExt cx="78475" cy="60700"/>
            </a:xfrm>
          </p:grpSpPr>
          <p:sp>
            <p:nvSpPr>
              <p:cNvPr id="2344" name="Google Shape;2344;p3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8" name="Google Shape;2348;p3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365" name="Google Shape;2365;p3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377" name="Google Shape;2377;p3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0" name="Google Shape;2390;p34"/>
            <p:cNvGrpSpPr/>
            <p:nvPr/>
          </p:nvGrpSpPr>
          <p:grpSpPr>
            <a:xfrm>
              <a:off x="3632736" y="3051591"/>
              <a:ext cx="63288" cy="45217"/>
              <a:chOff x="3450375" y="3038225"/>
              <a:chExt cx="132875" cy="99400"/>
            </a:xfrm>
          </p:grpSpPr>
          <p:sp>
            <p:nvSpPr>
              <p:cNvPr id="2391" name="Google Shape;2391;p3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3" name="Google Shape;2393;p3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02" name="Google Shape;2402;p3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12" name="Google Shape;2412;p3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18" name="Google Shape;2418;p3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4"/>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lt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31"/>
        <p:cNvGrpSpPr/>
        <p:nvPr/>
      </p:nvGrpSpPr>
      <p:grpSpPr>
        <a:xfrm>
          <a:off x="0" y="0"/>
          <a:ext cx="0" cy="0"/>
          <a:chOff x="0" y="0"/>
          <a:chExt cx="0" cy="0"/>
        </a:xfrm>
      </p:grpSpPr>
      <p:sp>
        <p:nvSpPr>
          <p:cNvPr id="2432" name="Google Shape;2432;p35"/>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TARGET</a:t>
            </a:r>
            <a:endParaRPr/>
          </a:p>
        </p:txBody>
      </p:sp>
      <p:sp>
        <p:nvSpPr>
          <p:cNvPr id="2433" name="Google Shape;2433;p35"/>
          <p:cNvSpPr/>
          <p:nvPr/>
        </p:nvSpPr>
        <p:spPr>
          <a:xfrm>
            <a:off x="1411483" y="1615175"/>
            <a:ext cx="1674020" cy="1674059"/>
          </a:xfrm>
          <a:custGeom>
            <a:avLst/>
            <a:gdLst/>
            <a:ahLst/>
            <a:cxnLst/>
            <a:rect l="l" t="t" r="r" b="b"/>
            <a:pathLst>
              <a:path w="43045" h="43046" extrusionOk="0">
                <a:moveTo>
                  <a:pt x="21522" y="2193"/>
                </a:moveTo>
                <a:cubicBezTo>
                  <a:pt x="32195" y="2206"/>
                  <a:pt x="40839" y="10850"/>
                  <a:pt x="40852" y="21523"/>
                </a:cubicBezTo>
                <a:cubicBezTo>
                  <a:pt x="40852" y="29348"/>
                  <a:pt x="36139" y="36392"/>
                  <a:pt x="28919" y="39391"/>
                </a:cubicBezTo>
                <a:cubicBezTo>
                  <a:pt x="26525" y="40379"/>
                  <a:pt x="24014" y="40860"/>
                  <a:pt x="21525" y="40860"/>
                </a:cubicBezTo>
                <a:cubicBezTo>
                  <a:pt x="16494" y="40860"/>
                  <a:pt x="11551" y="38896"/>
                  <a:pt x="7850" y="35195"/>
                </a:cubicBezTo>
                <a:cubicBezTo>
                  <a:pt x="2319" y="29663"/>
                  <a:pt x="668" y="21346"/>
                  <a:pt x="3654" y="14126"/>
                </a:cubicBezTo>
                <a:cubicBezTo>
                  <a:pt x="6653" y="6893"/>
                  <a:pt x="13697" y="2193"/>
                  <a:pt x="21522" y="2193"/>
                </a:cubicBezTo>
                <a:close/>
                <a:moveTo>
                  <a:pt x="21522" y="1"/>
                </a:moveTo>
                <a:cubicBezTo>
                  <a:pt x="9652" y="1"/>
                  <a:pt x="0" y="9653"/>
                  <a:pt x="0" y="21523"/>
                </a:cubicBezTo>
                <a:cubicBezTo>
                  <a:pt x="0" y="33393"/>
                  <a:pt x="9652" y="43045"/>
                  <a:pt x="21522" y="43045"/>
                </a:cubicBezTo>
                <a:cubicBezTo>
                  <a:pt x="33380" y="43045"/>
                  <a:pt x="43045" y="33393"/>
                  <a:pt x="43045" y="21523"/>
                </a:cubicBezTo>
                <a:cubicBezTo>
                  <a:pt x="43045" y="9653"/>
                  <a:pt x="33392" y="1"/>
                  <a:pt x="21522"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5"/>
          <p:cNvSpPr/>
          <p:nvPr/>
        </p:nvSpPr>
        <p:spPr>
          <a:xfrm>
            <a:off x="1508979" y="1767040"/>
            <a:ext cx="1424618" cy="1370756"/>
          </a:xfrm>
          <a:custGeom>
            <a:avLst/>
            <a:gdLst/>
            <a:ahLst/>
            <a:cxnLst/>
            <a:rect l="l" t="t" r="r" b="b"/>
            <a:pathLst>
              <a:path w="36632" h="35247" extrusionOk="0">
                <a:moveTo>
                  <a:pt x="19015" y="2182"/>
                </a:moveTo>
                <a:cubicBezTo>
                  <a:pt x="27533" y="2194"/>
                  <a:pt x="34439" y="9100"/>
                  <a:pt x="34451" y="17630"/>
                </a:cubicBezTo>
                <a:cubicBezTo>
                  <a:pt x="34451" y="23868"/>
                  <a:pt x="30684" y="29500"/>
                  <a:pt x="24913" y="31882"/>
                </a:cubicBezTo>
                <a:cubicBezTo>
                  <a:pt x="23004" y="32675"/>
                  <a:pt x="21000" y="33060"/>
                  <a:pt x="19011" y="33060"/>
                </a:cubicBezTo>
                <a:cubicBezTo>
                  <a:pt x="14997" y="33060"/>
                  <a:pt x="11048" y="31492"/>
                  <a:pt x="8090" y="28543"/>
                </a:cubicBezTo>
                <a:cubicBezTo>
                  <a:pt x="3680" y="24132"/>
                  <a:pt x="2357" y="17492"/>
                  <a:pt x="4751" y="11721"/>
                </a:cubicBezTo>
                <a:cubicBezTo>
                  <a:pt x="7133" y="5949"/>
                  <a:pt x="12765" y="2194"/>
                  <a:pt x="19015" y="2194"/>
                </a:cubicBezTo>
                <a:lnTo>
                  <a:pt x="19015" y="2182"/>
                </a:lnTo>
                <a:close/>
                <a:moveTo>
                  <a:pt x="19027" y="1"/>
                </a:moveTo>
                <a:cubicBezTo>
                  <a:pt x="14437" y="1"/>
                  <a:pt x="9927" y="1794"/>
                  <a:pt x="6553" y="5168"/>
                </a:cubicBezTo>
                <a:cubicBezTo>
                  <a:pt x="1513" y="10209"/>
                  <a:pt x="1" y="17782"/>
                  <a:pt x="2735" y="24372"/>
                </a:cubicBezTo>
                <a:cubicBezTo>
                  <a:pt x="5457" y="30950"/>
                  <a:pt x="11883" y="35246"/>
                  <a:pt x="19015" y="35246"/>
                </a:cubicBezTo>
                <a:cubicBezTo>
                  <a:pt x="28743" y="35234"/>
                  <a:pt x="36619" y="27358"/>
                  <a:pt x="36631" y="17630"/>
                </a:cubicBezTo>
                <a:cubicBezTo>
                  <a:pt x="36631" y="10498"/>
                  <a:pt x="32334" y="4072"/>
                  <a:pt x="25757" y="1338"/>
                </a:cubicBezTo>
                <a:cubicBezTo>
                  <a:pt x="23578" y="438"/>
                  <a:pt x="21293" y="1"/>
                  <a:pt x="1902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5"/>
          <p:cNvSpPr txBox="1"/>
          <p:nvPr/>
        </p:nvSpPr>
        <p:spPr>
          <a:xfrm>
            <a:off x="1446264" y="35144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Share Tech"/>
                <a:ea typeface="Share Tech"/>
                <a:cs typeface="Share Tech"/>
                <a:sym typeface="Share Tech"/>
              </a:rPr>
              <a:t>75%</a:t>
            </a:r>
            <a:endParaRPr sz="2000">
              <a:solidFill>
                <a:schemeClr val="accent3"/>
              </a:solidFill>
              <a:latin typeface="Share Tech"/>
              <a:ea typeface="Share Tech"/>
              <a:cs typeface="Share Tech"/>
              <a:sym typeface="Share Tech"/>
            </a:endParaRPr>
          </a:p>
        </p:txBody>
      </p:sp>
      <p:sp>
        <p:nvSpPr>
          <p:cNvPr id="2436" name="Google Shape;2436;p35"/>
          <p:cNvSpPr/>
          <p:nvPr/>
        </p:nvSpPr>
        <p:spPr>
          <a:xfrm>
            <a:off x="1411495" y="1615425"/>
            <a:ext cx="1674000" cy="1674000"/>
          </a:xfrm>
          <a:prstGeom prst="blockArc">
            <a:avLst>
              <a:gd name="adj1" fmla="val 5981036"/>
              <a:gd name="adj2" fmla="val 1956664"/>
              <a:gd name="adj3" fmla="val 517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5"/>
          <p:cNvSpPr/>
          <p:nvPr/>
        </p:nvSpPr>
        <p:spPr>
          <a:xfrm>
            <a:off x="1563257" y="1767013"/>
            <a:ext cx="1370400" cy="1370400"/>
          </a:xfrm>
          <a:prstGeom prst="blockArc">
            <a:avLst>
              <a:gd name="adj1" fmla="val 10800000"/>
              <a:gd name="adj2" fmla="val 1840440"/>
              <a:gd name="adj3" fmla="val 598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5"/>
          <p:cNvSpPr txBox="1"/>
          <p:nvPr/>
        </p:nvSpPr>
        <p:spPr>
          <a:xfrm>
            <a:off x="1446264" y="40681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2"/>
                </a:solidFill>
                <a:latin typeface="Share Tech"/>
                <a:ea typeface="Share Tech"/>
                <a:cs typeface="Share Tech"/>
                <a:sym typeface="Share Tech"/>
              </a:rPr>
              <a:t>60%</a:t>
            </a:r>
            <a:endParaRPr sz="2000">
              <a:solidFill>
                <a:schemeClr val="accent2"/>
              </a:solidFill>
              <a:latin typeface="Share Tech"/>
              <a:ea typeface="Share Tech"/>
              <a:cs typeface="Share Tech"/>
              <a:sym typeface="Share Tech"/>
            </a:endParaRPr>
          </a:p>
        </p:txBody>
      </p:sp>
      <p:sp>
        <p:nvSpPr>
          <p:cNvPr id="2439" name="Google Shape;2439;p35"/>
          <p:cNvSpPr txBox="1"/>
          <p:nvPr/>
        </p:nvSpPr>
        <p:spPr>
          <a:xfrm>
            <a:off x="2230880" y="3514400"/>
            <a:ext cx="12048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Maven Pro"/>
                <a:ea typeface="Maven Pro"/>
                <a:cs typeface="Maven Pro"/>
                <a:sym typeface="Maven Pro"/>
              </a:rPr>
              <a:t>Female</a:t>
            </a:r>
            <a:endParaRPr sz="2000">
              <a:solidFill>
                <a:schemeClr val="lt1"/>
              </a:solidFill>
              <a:latin typeface="Maven Pro"/>
              <a:ea typeface="Maven Pro"/>
              <a:cs typeface="Maven Pro"/>
              <a:sym typeface="Maven Pro"/>
            </a:endParaRPr>
          </a:p>
        </p:txBody>
      </p:sp>
      <p:sp>
        <p:nvSpPr>
          <p:cNvPr id="2440" name="Google Shape;2440;p35"/>
          <p:cNvSpPr txBox="1"/>
          <p:nvPr/>
        </p:nvSpPr>
        <p:spPr>
          <a:xfrm>
            <a:off x="2230889" y="40681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Maven Pro"/>
                <a:ea typeface="Maven Pro"/>
                <a:cs typeface="Maven Pro"/>
                <a:sym typeface="Maven Pro"/>
              </a:rPr>
              <a:t>Male</a:t>
            </a:r>
            <a:endParaRPr sz="2000">
              <a:solidFill>
                <a:schemeClr val="lt1"/>
              </a:solidFill>
              <a:latin typeface="Maven Pro"/>
              <a:ea typeface="Maven Pro"/>
              <a:cs typeface="Maven Pro"/>
              <a:sym typeface="Maven Pro"/>
            </a:endParaRPr>
          </a:p>
        </p:txBody>
      </p:sp>
      <p:cxnSp>
        <p:nvCxnSpPr>
          <p:cNvPr id="2441" name="Google Shape;2441;p35"/>
          <p:cNvCxnSpPr>
            <a:stCxn id="2437" idx="0"/>
            <a:endCxn id="2438" idx="1"/>
          </p:cNvCxnSpPr>
          <p:nvPr/>
        </p:nvCxnSpPr>
        <p:spPr>
          <a:xfrm rot="5400000">
            <a:off x="619639" y="3278713"/>
            <a:ext cx="1811100" cy="158100"/>
          </a:xfrm>
          <a:prstGeom prst="bentConnector4">
            <a:avLst>
              <a:gd name="adj1" fmla="val -1062"/>
              <a:gd name="adj2" fmla="val 250538"/>
            </a:avLst>
          </a:prstGeom>
          <a:noFill/>
          <a:ln w="9525" cap="flat" cmpd="sng">
            <a:solidFill>
              <a:schemeClr val="accent2"/>
            </a:solidFill>
            <a:prstDash val="solid"/>
            <a:round/>
            <a:headEnd type="none" w="med" len="med"/>
            <a:tailEnd type="none" w="med" len="med"/>
          </a:ln>
        </p:spPr>
      </p:cxnSp>
      <p:cxnSp>
        <p:nvCxnSpPr>
          <p:cNvPr id="2442" name="Google Shape;2442;p35"/>
          <p:cNvCxnSpPr/>
          <p:nvPr/>
        </p:nvCxnSpPr>
        <p:spPr>
          <a:xfrm rot="10800000">
            <a:off x="1709408" y="3068100"/>
            <a:ext cx="0" cy="521100"/>
          </a:xfrm>
          <a:prstGeom prst="straightConnector1">
            <a:avLst/>
          </a:prstGeom>
          <a:noFill/>
          <a:ln w="9525" cap="flat" cmpd="sng">
            <a:solidFill>
              <a:schemeClr val="accent3"/>
            </a:solidFill>
            <a:prstDash val="solid"/>
            <a:round/>
            <a:headEnd type="none" w="med" len="med"/>
            <a:tailEnd type="none" w="med" len="med"/>
          </a:ln>
        </p:spPr>
      </p:cxnSp>
      <p:sp>
        <p:nvSpPr>
          <p:cNvPr id="2443" name="Google Shape;2443;p35"/>
          <p:cNvSpPr txBox="1"/>
          <p:nvPr/>
        </p:nvSpPr>
        <p:spPr>
          <a:xfrm>
            <a:off x="3650742" y="1671325"/>
            <a:ext cx="12048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latin typeface="Maven Pro"/>
                <a:ea typeface="Maven Pro"/>
                <a:cs typeface="Maven Pro"/>
                <a:sym typeface="Maven Pro"/>
              </a:rPr>
              <a:t>20-39</a:t>
            </a:r>
            <a:endParaRPr>
              <a:solidFill>
                <a:schemeClr val="lt1"/>
              </a:solidFill>
              <a:latin typeface="Maven Pro"/>
              <a:ea typeface="Maven Pro"/>
              <a:cs typeface="Maven Pro"/>
              <a:sym typeface="Maven Pro"/>
            </a:endParaRPr>
          </a:p>
        </p:txBody>
      </p:sp>
      <p:sp>
        <p:nvSpPr>
          <p:cNvPr id="2444" name="Google Shape;2444;p35"/>
          <p:cNvSpPr txBox="1"/>
          <p:nvPr/>
        </p:nvSpPr>
        <p:spPr>
          <a:xfrm>
            <a:off x="4014342" y="2318175"/>
            <a:ext cx="8412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latin typeface="Maven Pro"/>
                <a:ea typeface="Maven Pro"/>
                <a:cs typeface="Maven Pro"/>
                <a:sym typeface="Maven Pro"/>
              </a:rPr>
              <a:t>40-60</a:t>
            </a:r>
            <a:endParaRPr>
              <a:solidFill>
                <a:schemeClr val="lt1"/>
              </a:solidFill>
              <a:latin typeface="Maven Pro"/>
              <a:ea typeface="Maven Pro"/>
              <a:cs typeface="Maven Pro"/>
              <a:sym typeface="Maven Pro"/>
            </a:endParaRPr>
          </a:p>
        </p:txBody>
      </p:sp>
      <p:sp>
        <p:nvSpPr>
          <p:cNvPr id="2445" name="Google Shape;2445;p35"/>
          <p:cNvSpPr/>
          <p:nvPr/>
        </p:nvSpPr>
        <p:spPr>
          <a:xfrm>
            <a:off x="509057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5"/>
          <p:cNvSpPr/>
          <p:nvPr/>
        </p:nvSpPr>
        <p:spPr>
          <a:xfrm>
            <a:off x="540275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5"/>
          <p:cNvSpPr/>
          <p:nvPr/>
        </p:nvSpPr>
        <p:spPr>
          <a:xfrm>
            <a:off x="571492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5"/>
          <p:cNvSpPr/>
          <p:nvPr/>
        </p:nvSpPr>
        <p:spPr>
          <a:xfrm>
            <a:off x="602710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5"/>
          <p:cNvSpPr/>
          <p:nvPr/>
        </p:nvSpPr>
        <p:spPr>
          <a:xfrm>
            <a:off x="633927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5"/>
          <p:cNvSpPr/>
          <p:nvPr/>
        </p:nvSpPr>
        <p:spPr>
          <a:xfrm>
            <a:off x="665145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5"/>
          <p:cNvSpPr/>
          <p:nvPr/>
        </p:nvSpPr>
        <p:spPr>
          <a:xfrm>
            <a:off x="696362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5"/>
          <p:cNvSpPr/>
          <p:nvPr/>
        </p:nvSpPr>
        <p:spPr>
          <a:xfrm>
            <a:off x="509057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5"/>
          <p:cNvSpPr/>
          <p:nvPr/>
        </p:nvSpPr>
        <p:spPr>
          <a:xfrm>
            <a:off x="540275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5"/>
          <p:cNvSpPr/>
          <p:nvPr/>
        </p:nvSpPr>
        <p:spPr>
          <a:xfrm>
            <a:off x="571492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5"/>
          <p:cNvSpPr/>
          <p:nvPr/>
        </p:nvSpPr>
        <p:spPr>
          <a:xfrm>
            <a:off x="602710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5"/>
          <p:cNvSpPr/>
          <p:nvPr/>
        </p:nvSpPr>
        <p:spPr>
          <a:xfrm>
            <a:off x="633927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5"/>
          <p:cNvSpPr/>
          <p:nvPr/>
        </p:nvSpPr>
        <p:spPr>
          <a:xfrm>
            <a:off x="665145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5"/>
          <p:cNvSpPr/>
          <p:nvPr/>
        </p:nvSpPr>
        <p:spPr>
          <a:xfrm>
            <a:off x="6963625" y="190530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5"/>
          <p:cNvSpPr/>
          <p:nvPr/>
        </p:nvSpPr>
        <p:spPr>
          <a:xfrm>
            <a:off x="5090575"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5"/>
          <p:cNvSpPr/>
          <p:nvPr/>
        </p:nvSpPr>
        <p:spPr>
          <a:xfrm>
            <a:off x="5402750"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5"/>
          <p:cNvSpPr/>
          <p:nvPr/>
        </p:nvSpPr>
        <p:spPr>
          <a:xfrm>
            <a:off x="5714925"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5"/>
          <p:cNvSpPr/>
          <p:nvPr/>
        </p:nvSpPr>
        <p:spPr>
          <a:xfrm>
            <a:off x="6027100"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5"/>
          <p:cNvSpPr/>
          <p:nvPr/>
        </p:nvSpPr>
        <p:spPr>
          <a:xfrm>
            <a:off x="6339275"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5"/>
          <p:cNvSpPr/>
          <p:nvPr/>
        </p:nvSpPr>
        <p:spPr>
          <a:xfrm>
            <a:off x="6651450"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5"/>
          <p:cNvSpPr/>
          <p:nvPr/>
        </p:nvSpPr>
        <p:spPr>
          <a:xfrm>
            <a:off x="6963625"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5"/>
          <p:cNvSpPr/>
          <p:nvPr/>
        </p:nvSpPr>
        <p:spPr>
          <a:xfrm>
            <a:off x="509057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5"/>
          <p:cNvSpPr/>
          <p:nvPr/>
        </p:nvSpPr>
        <p:spPr>
          <a:xfrm>
            <a:off x="5402750"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5"/>
          <p:cNvSpPr/>
          <p:nvPr/>
        </p:nvSpPr>
        <p:spPr>
          <a:xfrm>
            <a:off x="571492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5"/>
          <p:cNvSpPr/>
          <p:nvPr/>
        </p:nvSpPr>
        <p:spPr>
          <a:xfrm>
            <a:off x="6027100"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5"/>
          <p:cNvSpPr/>
          <p:nvPr/>
        </p:nvSpPr>
        <p:spPr>
          <a:xfrm>
            <a:off x="633927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5"/>
          <p:cNvSpPr/>
          <p:nvPr/>
        </p:nvSpPr>
        <p:spPr>
          <a:xfrm>
            <a:off x="6651450" y="258565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5"/>
          <p:cNvSpPr/>
          <p:nvPr/>
        </p:nvSpPr>
        <p:spPr>
          <a:xfrm>
            <a:off x="6963625" y="258565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5"/>
          <p:cNvSpPr txBox="1"/>
          <p:nvPr/>
        </p:nvSpPr>
        <p:spPr>
          <a:xfrm>
            <a:off x="7275792" y="1671325"/>
            <a:ext cx="12048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hare Tech"/>
                <a:ea typeface="Share Tech"/>
                <a:cs typeface="Share Tech"/>
                <a:sym typeface="Share Tech"/>
              </a:rPr>
              <a:t>80%</a:t>
            </a:r>
            <a:endParaRPr sz="2400">
              <a:solidFill>
                <a:schemeClr val="lt1"/>
              </a:solidFill>
              <a:latin typeface="Share Tech"/>
              <a:ea typeface="Share Tech"/>
              <a:cs typeface="Share Tech"/>
              <a:sym typeface="Share Tech"/>
            </a:endParaRPr>
          </a:p>
        </p:txBody>
      </p:sp>
      <p:sp>
        <p:nvSpPr>
          <p:cNvPr id="2474" name="Google Shape;2474;p35"/>
          <p:cNvSpPr txBox="1"/>
          <p:nvPr/>
        </p:nvSpPr>
        <p:spPr>
          <a:xfrm>
            <a:off x="7275792" y="2332976"/>
            <a:ext cx="8412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hare Tech"/>
                <a:ea typeface="Share Tech"/>
                <a:cs typeface="Share Tech"/>
                <a:sym typeface="Share Tech"/>
              </a:rPr>
              <a:t>50%</a:t>
            </a:r>
            <a:endParaRPr sz="2400">
              <a:solidFill>
                <a:schemeClr val="lt1"/>
              </a:solidFill>
              <a:latin typeface="Share Tech"/>
              <a:ea typeface="Share Tech"/>
              <a:cs typeface="Share Tech"/>
              <a:sym typeface="Share Tech"/>
            </a:endParaRPr>
          </a:p>
        </p:txBody>
      </p:sp>
      <p:grpSp>
        <p:nvGrpSpPr>
          <p:cNvPr id="2475" name="Google Shape;2475;p35"/>
          <p:cNvGrpSpPr/>
          <p:nvPr/>
        </p:nvGrpSpPr>
        <p:grpSpPr>
          <a:xfrm>
            <a:off x="4923267" y="3422061"/>
            <a:ext cx="417992" cy="1036638"/>
            <a:chOff x="3343310" y="4475555"/>
            <a:chExt cx="127717" cy="316753"/>
          </a:xfrm>
        </p:grpSpPr>
        <p:sp>
          <p:nvSpPr>
            <p:cNvPr id="2476" name="Google Shape;2476;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8" name="Google Shape;2478;p35"/>
          <p:cNvSpPr txBox="1"/>
          <p:nvPr/>
        </p:nvSpPr>
        <p:spPr>
          <a:xfrm>
            <a:off x="5756375" y="3422050"/>
            <a:ext cx="1595100" cy="390600"/>
          </a:xfrm>
          <a:prstGeom prst="rect">
            <a:avLst/>
          </a:prstGeom>
          <a:noFill/>
          <a:ln>
            <a:noFill/>
          </a:ln>
        </p:spPr>
        <p:txBody>
          <a:bodyPr spcFirstLastPara="1" wrap="square" lIns="91425" tIns="91425" rIns="91425" bIns="91425" anchor="ctr" anchorCtr="0">
            <a:noAutofit/>
          </a:bodyPr>
          <a:lstStyle/>
          <a:p>
            <a:pPr marL="914400" lvl="0" indent="-914400" algn="ctr" rtl="0">
              <a:spcBef>
                <a:spcPts val="0"/>
              </a:spcBef>
              <a:spcAft>
                <a:spcPts val="0"/>
              </a:spcAft>
              <a:buNone/>
            </a:pPr>
            <a:r>
              <a:rPr lang="en" sz="3000">
                <a:solidFill>
                  <a:schemeClr val="accent3"/>
                </a:solidFill>
                <a:latin typeface="Share Tech"/>
                <a:ea typeface="Share Tech"/>
                <a:cs typeface="Share Tech"/>
                <a:sym typeface="Share Tech"/>
              </a:rPr>
              <a:t>500,000+</a:t>
            </a:r>
            <a:endParaRPr sz="3000">
              <a:solidFill>
                <a:schemeClr val="accent3"/>
              </a:solidFill>
              <a:latin typeface="Share Tech"/>
              <a:ea typeface="Share Tech"/>
              <a:cs typeface="Share Tech"/>
              <a:sym typeface="Share Tech"/>
            </a:endParaRPr>
          </a:p>
        </p:txBody>
      </p:sp>
      <p:sp>
        <p:nvSpPr>
          <p:cNvPr id="2479" name="Google Shape;2479;p35"/>
          <p:cNvSpPr txBox="1"/>
          <p:nvPr/>
        </p:nvSpPr>
        <p:spPr>
          <a:xfrm>
            <a:off x="5680688" y="3830650"/>
            <a:ext cx="17466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Employees</a:t>
            </a:r>
            <a:endParaRPr sz="1800">
              <a:solidFill>
                <a:schemeClr val="lt1"/>
              </a:solidFill>
              <a:latin typeface="Maven Pro"/>
              <a:ea typeface="Maven Pro"/>
              <a:cs typeface="Maven Pro"/>
              <a:sym typeface="Maven Pro"/>
            </a:endParaRPr>
          </a:p>
        </p:txBody>
      </p:sp>
      <p:sp>
        <p:nvSpPr>
          <p:cNvPr id="2480" name="Google Shape;2480;p35"/>
          <p:cNvSpPr/>
          <p:nvPr/>
        </p:nvSpPr>
        <p:spPr>
          <a:xfrm>
            <a:off x="5482538" y="3388075"/>
            <a:ext cx="184200" cy="1104600"/>
          </a:xfrm>
          <a:prstGeom prst="rightBrace">
            <a:avLst>
              <a:gd name="adj1" fmla="val 0"/>
              <a:gd name="adj2" fmla="val 84884"/>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81" name="Google Shape;2481;p35"/>
          <p:cNvCxnSpPr>
            <a:stCxn id="2480" idx="1"/>
          </p:cNvCxnSpPr>
          <p:nvPr/>
        </p:nvCxnSpPr>
        <p:spPr>
          <a:xfrm>
            <a:off x="5666738" y="4325704"/>
            <a:ext cx="1774500" cy="0"/>
          </a:xfrm>
          <a:prstGeom prst="straightConnector1">
            <a:avLst/>
          </a:prstGeom>
          <a:noFill/>
          <a:ln w="9525" cap="flat" cmpd="sng">
            <a:solidFill>
              <a:schemeClr val="lt2"/>
            </a:solidFill>
            <a:prstDash val="solid"/>
            <a:round/>
            <a:headEnd type="none" w="med" len="med"/>
            <a:tailEnd type="none" w="med" len="med"/>
          </a:ln>
        </p:spPr>
      </p:cxnSp>
      <p:grpSp>
        <p:nvGrpSpPr>
          <p:cNvPr id="2482" name="Google Shape;2482;p35"/>
          <p:cNvGrpSpPr/>
          <p:nvPr/>
        </p:nvGrpSpPr>
        <p:grpSpPr>
          <a:xfrm>
            <a:off x="4363992" y="3422061"/>
            <a:ext cx="417992" cy="1036638"/>
            <a:chOff x="3343310" y="4475555"/>
            <a:chExt cx="127717" cy="316753"/>
          </a:xfrm>
        </p:grpSpPr>
        <p:sp>
          <p:nvSpPr>
            <p:cNvPr id="2483" name="Google Shape;2483;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5" name="Google Shape;2485;p35"/>
          <p:cNvSpPr txBox="1"/>
          <p:nvPr/>
        </p:nvSpPr>
        <p:spPr>
          <a:xfrm>
            <a:off x="1307862" y="1022054"/>
            <a:ext cx="18813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lt1"/>
                </a:solidFill>
                <a:latin typeface="Share Tech"/>
                <a:ea typeface="Share Tech"/>
                <a:cs typeface="Share Tech"/>
                <a:sym typeface="Share Tech"/>
              </a:rPr>
              <a:t>GENDER</a:t>
            </a:r>
            <a:endParaRPr sz="2000">
              <a:solidFill>
                <a:schemeClr val="lt1"/>
              </a:solidFill>
              <a:latin typeface="Share Tech"/>
              <a:ea typeface="Share Tech"/>
              <a:cs typeface="Share Tech"/>
              <a:sym typeface="Share Tech"/>
            </a:endParaRPr>
          </a:p>
        </p:txBody>
      </p:sp>
      <p:sp>
        <p:nvSpPr>
          <p:cNvPr id="2486" name="Google Shape;2486;p35"/>
          <p:cNvSpPr txBox="1"/>
          <p:nvPr/>
        </p:nvSpPr>
        <p:spPr>
          <a:xfrm>
            <a:off x="5282437" y="1022054"/>
            <a:ext cx="18813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lt1"/>
                </a:solidFill>
                <a:latin typeface="Share Tech"/>
                <a:ea typeface="Share Tech"/>
                <a:cs typeface="Share Tech"/>
                <a:sym typeface="Share Tech"/>
              </a:rPr>
              <a:t>AGE</a:t>
            </a:r>
            <a:endParaRPr sz="2000">
              <a:solidFill>
                <a:schemeClr val="lt1"/>
              </a:solidFill>
              <a:latin typeface="Share Tech"/>
              <a:ea typeface="Share Tech"/>
              <a:cs typeface="Share Tech"/>
              <a:sym typeface="Share Tech"/>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90"/>
        <p:cNvGrpSpPr/>
        <p:nvPr/>
      </p:nvGrpSpPr>
      <p:grpSpPr>
        <a:xfrm>
          <a:off x="0" y="0"/>
          <a:ext cx="0" cy="0"/>
          <a:chOff x="0" y="0"/>
          <a:chExt cx="0" cy="0"/>
        </a:xfrm>
      </p:grpSpPr>
      <p:grpSp>
        <p:nvGrpSpPr>
          <p:cNvPr id="2491" name="Google Shape;2491;p36"/>
          <p:cNvGrpSpPr/>
          <p:nvPr/>
        </p:nvGrpSpPr>
        <p:grpSpPr>
          <a:xfrm>
            <a:off x="0" y="2139400"/>
            <a:ext cx="4962900" cy="3012375"/>
            <a:chOff x="0" y="2139400"/>
            <a:chExt cx="4962900" cy="3012375"/>
          </a:xfrm>
        </p:grpSpPr>
        <p:sp>
          <p:nvSpPr>
            <p:cNvPr id="2492" name="Google Shape;2492;p36"/>
            <p:cNvSpPr/>
            <p:nvPr/>
          </p:nvSpPr>
          <p:spPr>
            <a:xfrm>
              <a:off x="0" y="3486775"/>
              <a:ext cx="4038900" cy="166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6"/>
            <p:cNvSpPr/>
            <p:nvPr/>
          </p:nvSpPr>
          <p:spPr>
            <a:xfrm>
              <a:off x="4038900" y="4219500"/>
              <a:ext cx="924000" cy="924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4" name="Google Shape;2494;p36"/>
            <p:cNvGrpSpPr/>
            <p:nvPr/>
          </p:nvGrpSpPr>
          <p:grpSpPr>
            <a:xfrm>
              <a:off x="0" y="2139400"/>
              <a:ext cx="1351800" cy="1347375"/>
              <a:chOff x="0" y="2139400"/>
              <a:chExt cx="1351800" cy="1347375"/>
            </a:xfrm>
          </p:grpSpPr>
          <p:sp>
            <p:nvSpPr>
              <p:cNvPr id="2495" name="Google Shape;2495;p36"/>
              <p:cNvSpPr/>
              <p:nvPr/>
            </p:nvSpPr>
            <p:spPr>
              <a:xfrm>
                <a:off x="0" y="2562775"/>
                <a:ext cx="924000" cy="924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6"/>
              <p:cNvSpPr/>
              <p:nvPr/>
            </p:nvSpPr>
            <p:spPr>
              <a:xfrm>
                <a:off x="924000" y="2139400"/>
                <a:ext cx="427800" cy="427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97" name="Google Shape;2497;p36"/>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01"/>
        <p:cNvGrpSpPr/>
        <p:nvPr/>
      </p:nvGrpSpPr>
      <p:grpSpPr>
        <a:xfrm>
          <a:off x="0" y="0"/>
          <a:ext cx="0" cy="0"/>
          <a:chOff x="0" y="0"/>
          <a:chExt cx="0" cy="0"/>
        </a:xfrm>
      </p:grpSpPr>
      <p:sp>
        <p:nvSpPr>
          <p:cNvPr id="2502" name="Google Shape;2502;p37"/>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a:solidFill>
                  <a:schemeClr val="accent3"/>
                </a:solidFill>
              </a:rPr>
              <a:t>WORDS</a:t>
            </a:r>
            <a:endParaRPr>
              <a:solidFill>
                <a:schemeClr val="accent3"/>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06"/>
        <p:cNvGrpSpPr/>
        <p:nvPr/>
      </p:nvGrpSpPr>
      <p:grpSpPr>
        <a:xfrm>
          <a:off x="0" y="0"/>
          <a:ext cx="0" cy="0"/>
          <a:chOff x="0" y="0"/>
          <a:chExt cx="0" cy="0"/>
        </a:xfrm>
      </p:grpSpPr>
      <p:cxnSp>
        <p:nvCxnSpPr>
          <p:cNvPr id="2507" name="Google Shape;2507;p38"/>
          <p:cNvCxnSpPr/>
          <p:nvPr/>
        </p:nvCxnSpPr>
        <p:spPr>
          <a:xfrm>
            <a:off x="1551088"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2508" name="Google Shape;2508;p38"/>
          <p:cNvCxnSpPr/>
          <p:nvPr/>
        </p:nvCxnSpPr>
        <p:spPr>
          <a:xfrm>
            <a:off x="3587838" y="2976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2509" name="Google Shape;2509;p38"/>
          <p:cNvCxnSpPr/>
          <p:nvPr/>
        </p:nvCxnSpPr>
        <p:spPr>
          <a:xfrm>
            <a:off x="5624588"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2510" name="Google Shape;2510;p38"/>
          <p:cNvCxnSpPr/>
          <p:nvPr/>
        </p:nvCxnSpPr>
        <p:spPr>
          <a:xfrm>
            <a:off x="7661338" y="2976550"/>
            <a:ext cx="0" cy="455100"/>
          </a:xfrm>
          <a:prstGeom prst="straightConnector1">
            <a:avLst/>
          </a:prstGeom>
          <a:noFill/>
          <a:ln w="19050" cap="flat" cmpd="sng">
            <a:solidFill>
              <a:schemeClr val="lt2"/>
            </a:solidFill>
            <a:prstDash val="solid"/>
            <a:round/>
            <a:headEnd type="none" w="med" len="med"/>
            <a:tailEnd type="none" w="med" len="med"/>
          </a:ln>
        </p:spPr>
      </p:cxnSp>
      <p:sp>
        <p:nvSpPr>
          <p:cNvPr id="2511" name="Google Shape;2511;p3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PROCESS</a:t>
            </a:r>
            <a:endParaRPr/>
          </a:p>
        </p:txBody>
      </p:sp>
      <p:cxnSp>
        <p:nvCxnSpPr>
          <p:cNvPr id="2512" name="Google Shape;2512;p38"/>
          <p:cNvCxnSpPr/>
          <p:nvPr/>
        </p:nvCxnSpPr>
        <p:spPr>
          <a:xfrm>
            <a:off x="1034400" y="2918100"/>
            <a:ext cx="7075200" cy="0"/>
          </a:xfrm>
          <a:prstGeom prst="straightConnector1">
            <a:avLst/>
          </a:prstGeom>
          <a:noFill/>
          <a:ln w="19050" cap="flat" cmpd="sng">
            <a:solidFill>
              <a:schemeClr val="lt2"/>
            </a:solidFill>
            <a:prstDash val="solid"/>
            <a:round/>
            <a:headEnd type="none" w="med" len="med"/>
            <a:tailEnd type="none" w="med" len="med"/>
          </a:ln>
        </p:spPr>
      </p:cxnSp>
      <p:grpSp>
        <p:nvGrpSpPr>
          <p:cNvPr id="2513" name="Google Shape;2513;p38"/>
          <p:cNvGrpSpPr/>
          <p:nvPr/>
        </p:nvGrpSpPr>
        <p:grpSpPr>
          <a:xfrm>
            <a:off x="1372725" y="2731350"/>
            <a:ext cx="373500" cy="373500"/>
            <a:chOff x="1372725" y="1912500"/>
            <a:chExt cx="373500" cy="373500"/>
          </a:xfrm>
        </p:grpSpPr>
        <p:sp>
          <p:nvSpPr>
            <p:cNvPr id="2514" name="Google Shape;2514;p38"/>
            <p:cNvSpPr/>
            <p:nvPr/>
          </p:nvSpPr>
          <p:spPr>
            <a:xfrm>
              <a:off x="14640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8"/>
            <p:cNvSpPr/>
            <p:nvPr/>
          </p:nvSpPr>
          <p:spPr>
            <a:xfrm>
              <a:off x="1372725" y="1912500"/>
              <a:ext cx="373500" cy="373500"/>
            </a:xfrm>
            <a:prstGeom prst="donut">
              <a:avLst>
                <a:gd name="adj" fmla="val 1019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6" name="Google Shape;2516;p38"/>
          <p:cNvGrpSpPr/>
          <p:nvPr/>
        </p:nvGrpSpPr>
        <p:grpSpPr>
          <a:xfrm>
            <a:off x="3401092" y="2731350"/>
            <a:ext cx="373500" cy="373500"/>
            <a:chOff x="3212675" y="1912500"/>
            <a:chExt cx="373500" cy="373500"/>
          </a:xfrm>
        </p:grpSpPr>
        <p:sp>
          <p:nvSpPr>
            <p:cNvPr id="2517" name="Google Shape;2517;p38"/>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8"/>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9" name="Google Shape;2519;p38"/>
          <p:cNvGrpSpPr/>
          <p:nvPr/>
        </p:nvGrpSpPr>
        <p:grpSpPr>
          <a:xfrm>
            <a:off x="5429458" y="2731350"/>
            <a:ext cx="373500" cy="373500"/>
            <a:chOff x="5557850" y="1912500"/>
            <a:chExt cx="373500" cy="373500"/>
          </a:xfrm>
        </p:grpSpPr>
        <p:sp>
          <p:nvSpPr>
            <p:cNvPr id="2520" name="Google Shape;2520;p38"/>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8"/>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2" name="Google Shape;2522;p38"/>
          <p:cNvGrpSpPr/>
          <p:nvPr/>
        </p:nvGrpSpPr>
        <p:grpSpPr>
          <a:xfrm>
            <a:off x="7457825" y="2731350"/>
            <a:ext cx="373500" cy="373500"/>
            <a:chOff x="7457825" y="1912500"/>
            <a:chExt cx="373500" cy="373500"/>
          </a:xfrm>
        </p:grpSpPr>
        <p:sp>
          <p:nvSpPr>
            <p:cNvPr id="2523" name="Google Shape;2523;p38"/>
            <p:cNvSpPr/>
            <p:nvPr/>
          </p:nvSpPr>
          <p:spPr>
            <a:xfrm>
              <a:off x="75491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8"/>
            <p:cNvSpPr/>
            <p:nvPr/>
          </p:nvSpPr>
          <p:spPr>
            <a:xfrm>
              <a:off x="7457825" y="1912500"/>
              <a:ext cx="373500" cy="373500"/>
            </a:xfrm>
            <a:prstGeom prst="donut">
              <a:avLst>
                <a:gd name="adj" fmla="val 101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5" name="Google Shape;2525;p38"/>
          <p:cNvSpPr txBox="1">
            <a:spLocks noGrp="1"/>
          </p:cNvSpPr>
          <p:nvPr>
            <p:ph type="ctrTitle" idx="4294967295"/>
          </p:nvPr>
        </p:nvSpPr>
        <p:spPr>
          <a:xfrm>
            <a:off x="610450" y="1977263"/>
            <a:ext cx="1881300" cy="4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t>MARS</a:t>
            </a:r>
            <a:endParaRPr sz="1800"/>
          </a:p>
        </p:txBody>
      </p:sp>
      <p:sp>
        <p:nvSpPr>
          <p:cNvPr id="2526" name="Google Shape;2526;p38"/>
          <p:cNvSpPr txBox="1">
            <a:spLocks noGrp="1"/>
          </p:cNvSpPr>
          <p:nvPr>
            <p:ph type="subTitle" idx="4294967295"/>
          </p:nvPr>
        </p:nvSpPr>
        <p:spPr>
          <a:xfrm>
            <a:off x="610438" y="1489956"/>
            <a:ext cx="1881300" cy="644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400"/>
              <a:t>Despite being red, Mars is a cold place</a:t>
            </a:r>
            <a:endParaRPr sz="1400"/>
          </a:p>
        </p:txBody>
      </p:sp>
      <p:sp>
        <p:nvSpPr>
          <p:cNvPr id="2527" name="Google Shape;2527;p38"/>
          <p:cNvSpPr txBox="1">
            <a:spLocks noGrp="1"/>
          </p:cNvSpPr>
          <p:nvPr>
            <p:ph type="ctrTitle" idx="4294967295"/>
          </p:nvPr>
        </p:nvSpPr>
        <p:spPr>
          <a:xfrm>
            <a:off x="6720390" y="3438422"/>
            <a:ext cx="18813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NEPTUNE</a:t>
            </a:r>
            <a:endParaRPr sz="1800"/>
          </a:p>
        </p:txBody>
      </p:sp>
      <p:sp>
        <p:nvSpPr>
          <p:cNvPr id="2528" name="Google Shape;2528;p38"/>
          <p:cNvSpPr txBox="1">
            <a:spLocks noGrp="1"/>
          </p:cNvSpPr>
          <p:nvPr>
            <p:ph type="subTitle" idx="4294967295"/>
          </p:nvPr>
        </p:nvSpPr>
        <p:spPr>
          <a:xfrm>
            <a:off x="6720378" y="3660586"/>
            <a:ext cx="1881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It’s the farthest planet from the Sun</a:t>
            </a:r>
            <a:endParaRPr sz="1400"/>
          </a:p>
        </p:txBody>
      </p:sp>
      <p:sp>
        <p:nvSpPr>
          <p:cNvPr id="2529" name="Google Shape;2529;p38"/>
          <p:cNvSpPr txBox="1">
            <a:spLocks noGrp="1"/>
          </p:cNvSpPr>
          <p:nvPr>
            <p:ph type="ctrTitle" idx="4294967295"/>
          </p:nvPr>
        </p:nvSpPr>
        <p:spPr>
          <a:xfrm>
            <a:off x="2647200" y="3438422"/>
            <a:ext cx="18813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JUPITER</a:t>
            </a:r>
            <a:endParaRPr sz="1800"/>
          </a:p>
        </p:txBody>
      </p:sp>
      <p:sp>
        <p:nvSpPr>
          <p:cNvPr id="2530" name="Google Shape;2530;p38"/>
          <p:cNvSpPr txBox="1">
            <a:spLocks noGrp="1"/>
          </p:cNvSpPr>
          <p:nvPr>
            <p:ph type="subTitle" idx="4294967295"/>
          </p:nvPr>
        </p:nvSpPr>
        <p:spPr>
          <a:xfrm>
            <a:off x="2532864" y="3660598"/>
            <a:ext cx="21099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It’s the biggest planet in the Solar System</a:t>
            </a:r>
            <a:endParaRPr sz="1400"/>
          </a:p>
        </p:txBody>
      </p:sp>
      <p:sp>
        <p:nvSpPr>
          <p:cNvPr id="2531" name="Google Shape;2531;p38"/>
          <p:cNvSpPr txBox="1">
            <a:spLocks noGrp="1"/>
          </p:cNvSpPr>
          <p:nvPr>
            <p:ph type="ctrTitle" idx="4294967295"/>
          </p:nvPr>
        </p:nvSpPr>
        <p:spPr>
          <a:xfrm>
            <a:off x="4683963" y="1977263"/>
            <a:ext cx="1881300" cy="4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t>SATURN</a:t>
            </a:r>
            <a:endParaRPr sz="1800"/>
          </a:p>
        </p:txBody>
      </p:sp>
      <p:sp>
        <p:nvSpPr>
          <p:cNvPr id="2532" name="Google Shape;2532;p38"/>
          <p:cNvSpPr txBox="1">
            <a:spLocks noGrp="1"/>
          </p:cNvSpPr>
          <p:nvPr>
            <p:ph type="subTitle" idx="4294967295"/>
          </p:nvPr>
        </p:nvSpPr>
        <p:spPr>
          <a:xfrm>
            <a:off x="4569650" y="1489967"/>
            <a:ext cx="2109900" cy="644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400"/>
              <a:t>Saturn is composed of hydrogen and helium</a:t>
            </a:r>
            <a:endParaRPr sz="1400"/>
          </a:p>
        </p:txBody>
      </p:sp>
      <p:sp>
        <p:nvSpPr>
          <p:cNvPr id="2533" name="Google Shape;2533;p38"/>
          <p:cNvSpPr txBox="1">
            <a:spLocks noGrp="1"/>
          </p:cNvSpPr>
          <p:nvPr>
            <p:ph type="ctrTitle" idx="4294967295"/>
          </p:nvPr>
        </p:nvSpPr>
        <p:spPr>
          <a:xfrm>
            <a:off x="907900" y="3282474"/>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2"/>
                </a:solidFill>
              </a:rPr>
              <a:t>DAY 01</a:t>
            </a:r>
            <a:endParaRPr sz="2400">
              <a:solidFill>
                <a:schemeClr val="accent2"/>
              </a:solidFill>
            </a:endParaRPr>
          </a:p>
        </p:txBody>
      </p:sp>
      <p:sp>
        <p:nvSpPr>
          <p:cNvPr id="2534" name="Google Shape;2534;p38"/>
          <p:cNvSpPr txBox="1">
            <a:spLocks noGrp="1"/>
          </p:cNvSpPr>
          <p:nvPr>
            <p:ph type="ctrTitle" idx="4294967295"/>
          </p:nvPr>
        </p:nvSpPr>
        <p:spPr>
          <a:xfrm>
            <a:off x="2944650" y="2113408"/>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1"/>
                </a:solidFill>
              </a:rPr>
              <a:t>DAY 02</a:t>
            </a:r>
            <a:endParaRPr sz="2400">
              <a:solidFill>
                <a:schemeClr val="accent1"/>
              </a:solidFill>
            </a:endParaRPr>
          </a:p>
        </p:txBody>
      </p:sp>
      <p:sp>
        <p:nvSpPr>
          <p:cNvPr id="2535" name="Google Shape;2535;p38"/>
          <p:cNvSpPr txBox="1">
            <a:spLocks noGrp="1"/>
          </p:cNvSpPr>
          <p:nvPr>
            <p:ph type="ctrTitle" idx="4294967295"/>
          </p:nvPr>
        </p:nvSpPr>
        <p:spPr>
          <a:xfrm>
            <a:off x="4981400" y="3282474"/>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3"/>
                </a:solidFill>
              </a:rPr>
              <a:t>DAY 03</a:t>
            </a:r>
            <a:endParaRPr sz="2400">
              <a:solidFill>
                <a:schemeClr val="accent3"/>
              </a:solidFill>
            </a:endParaRPr>
          </a:p>
        </p:txBody>
      </p:sp>
      <p:sp>
        <p:nvSpPr>
          <p:cNvPr id="2536" name="Google Shape;2536;p38"/>
          <p:cNvSpPr txBox="1">
            <a:spLocks noGrp="1"/>
          </p:cNvSpPr>
          <p:nvPr>
            <p:ph type="ctrTitle" idx="4294967295"/>
          </p:nvPr>
        </p:nvSpPr>
        <p:spPr>
          <a:xfrm>
            <a:off x="7018150" y="2113408"/>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4"/>
                </a:solidFill>
              </a:rPr>
              <a:t>DAY 04</a:t>
            </a:r>
            <a:endParaRPr sz="2400">
              <a:solidFill>
                <a:schemeClr val="accent4"/>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26"/>
          <p:cNvSpPr txBox="1">
            <a:spLocks noGrp="1"/>
          </p:cNvSpPr>
          <p:nvPr>
            <p:ph type="body" idx="1"/>
          </p:nvPr>
        </p:nvSpPr>
        <p:spPr>
          <a:xfrm>
            <a:off x="597375" y="1063525"/>
            <a:ext cx="3925200" cy="3786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dirty="0"/>
          </a:p>
          <a:p>
            <a:pPr marL="457200" marR="0" lvl="0" indent="-304800" algn="l" rtl="0">
              <a:lnSpc>
                <a:spcPct val="100000"/>
              </a:lnSpc>
              <a:spcBef>
                <a:spcPts val="0"/>
              </a:spcBef>
              <a:spcAft>
                <a:spcPts val="0"/>
              </a:spcAft>
              <a:buClr>
                <a:schemeClr val="accent2"/>
              </a:buClr>
              <a:buSzPts val="1200"/>
              <a:buFont typeface="Maven Pro"/>
              <a:buAutoNum type="arabicPeriod"/>
            </a:pPr>
            <a:r>
              <a:rPr lang="en" dirty="0"/>
              <a:t>Goals</a:t>
            </a:r>
            <a:endParaRPr dirty="0"/>
          </a:p>
          <a:p>
            <a:pPr marL="457200" lvl="0" indent="-304800" algn="l" rtl="0">
              <a:spcBef>
                <a:spcPts val="0"/>
              </a:spcBef>
              <a:spcAft>
                <a:spcPts val="0"/>
              </a:spcAft>
              <a:buClr>
                <a:schemeClr val="accent2"/>
              </a:buClr>
              <a:buSzPts val="1200"/>
              <a:buFont typeface="Maven Pro"/>
              <a:buAutoNum type="arabicPeriod"/>
            </a:pPr>
            <a:r>
              <a:rPr lang="en" dirty="0"/>
              <a:t>Data source and Description</a:t>
            </a:r>
            <a:endParaRPr dirty="0"/>
          </a:p>
          <a:p>
            <a:pPr marL="457200" lvl="0" indent="-304800" algn="l" rtl="0">
              <a:spcBef>
                <a:spcPts val="0"/>
              </a:spcBef>
              <a:spcAft>
                <a:spcPts val="0"/>
              </a:spcAft>
              <a:buClr>
                <a:schemeClr val="accent2"/>
              </a:buClr>
              <a:buSzPts val="1200"/>
              <a:buFont typeface="Maven Pro"/>
              <a:buAutoNum type="arabicPeriod"/>
            </a:pPr>
            <a:r>
              <a:rPr lang="en" dirty="0"/>
              <a:t>Challenges</a:t>
            </a:r>
            <a:endParaRPr dirty="0"/>
          </a:p>
          <a:p>
            <a:pPr marL="457200" lvl="0" indent="-304800" algn="l" rtl="0">
              <a:spcBef>
                <a:spcPts val="0"/>
              </a:spcBef>
              <a:spcAft>
                <a:spcPts val="0"/>
              </a:spcAft>
              <a:buClr>
                <a:schemeClr val="accent2"/>
              </a:buClr>
              <a:buSzPts val="1200"/>
              <a:buFont typeface="Maven Pro"/>
              <a:buAutoNum type="arabicPeriod"/>
            </a:pPr>
            <a:r>
              <a:rPr lang="en" dirty="0"/>
              <a:t>Global Visualization </a:t>
            </a:r>
            <a:endParaRPr dirty="0"/>
          </a:p>
          <a:p>
            <a:pPr marL="457200" lvl="0" indent="-304800" algn="l" rtl="0">
              <a:spcBef>
                <a:spcPts val="0"/>
              </a:spcBef>
              <a:spcAft>
                <a:spcPts val="0"/>
              </a:spcAft>
              <a:buClr>
                <a:schemeClr val="accent2"/>
              </a:buClr>
              <a:buSzPts val="1200"/>
              <a:buFont typeface="Maven Pro"/>
              <a:buAutoNum type="arabicPeriod"/>
            </a:pPr>
            <a:r>
              <a:rPr lang="en" dirty="0"/>
              <a:t>Selected Countries Visualization</a:t>
            </a:r>
            <a:endParaRPr dirty="0"/>
          </a:p>
          <a:p>
            <a:pPr marL="457200" lvl="0" indent="-304800" algn="l" rtl="0">
              <a:spcBef>
                <a:spcPts val="0"/>
              </a:spcBef>
              <a:spcAft>
                <a:spcPts val="0"/>
              </a:spcAft>
              <a:buClr>
                <a:schemeClr val="accent2"/>
              </a:buClr>
              <a:buSzPts val="1200"/>
              <a:buFont typeface="Maven Pro"/>
              <a:buAutoNum type="arabicPeriod"/>
            </a:pPr>
            <a:r>
              <a:rPr lang="en" dirty="0"/>
              <a:t>United States Visualization </a:t>
            </a:r>
            <a:endParaRPr dirty="0"/>
          </a:p>
          <a:p>
            <a:pPr marL="457200" lvl="0" indent="-304800" algn="l" rtl="0">
              <a:spcBef>
                <a:spcPts val="0"/>
              </a:spcBef>
              <a:spcAft>
                <a:spcPts val="0"/>
              </a:spcAft>
              <a:buClr>
                <a:schemeClr val="accent2"/>
              </a:buClr>
              <a:buSzPts val="1200"/>
              <a:buFont typeface="Maven Pro"/>
              <a:buAutoNum type="arabicPeriod"/>
            </a:pPr>
            <a:r>
              <a:rPr lang="en" dirty="0"/>
              <a:t>Selected States Visualization</a:t>
            </a:r>
            <a:endParaRPr dirty="0"/>
          </a:p>
          <a:p>
            <a:pPr marL="457200" lvl="0" indent="-304800" algn="l" rtl="0">
              <a:spcBef>
                <a:spcPts val="0"/>
              </a:spcBef>
              <a:spcAft>
                <a:spcPts val="0"/>
              </a:spcAft>
              <a:buClr>
                <a:schemeClr val="accent2"/>
              </a:buClr>
              <a:buSzPts val="1200"/>
              <a:buFont typeface="Maven Pro"/>
              <a:buAutoNum type="arabicPeriod"/>
            </a:pPr>
            <a:r>
              <a:rPr lang="en" dirty="0"/>
              <a:t>Conclusion </a:t>
            </a:r>
            <a:endParaRPr dirty="0"/>
          </a:p>
        </p:txBody>
      </p:sp>
      <p:sp>
        <p:nvSpPr>
          <p:cNvPr id="466" name="Google Shape;466;p26"/>
          <p:cNvSpPr txBox="1">
            <a:spLocks noGrp="1"/>
          </p:cNvSpPr>
          <p:nvPr>
            <p:ph type="ctrTitle"/>
          </p:nvPr>
        </p:nvSpPr>
        <p:spPr>
          <a:xfrm>
            <a:off x="597375" y="376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Index</a:t>
            </a:r>
            <a:endParaRPr/>
          </a:p>
        </p:txBody>
      </p:sp>
      <p:sp>
        <p:nvSpPr>
          <p:cNvPr id="467" name="Google Shape;467;p26"/>
          <p:cNvSpPr/>
          <p:nvPr/>
        </p:nvSpPr>
        <p:spPr>
          <a:xfrm rot="10800000">
            <a:off x="4524628" y="1997807"/>
            <a:ext cx="5112325" cy="469350"/>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 name="Google Shape;468;p26"/>
          <p:cNvGrpSpPr/>
          <p:nvPr/>
        </p:nvGrpSpPr>
        <p:grpSpPr>
          <a:xfrm>
            <a:off x="3218711" y="1673823"/>
            <a:ext cx="5042782" cy="2983569"/>
            <a:chOff x="238125" y="1038125"/>
            <a:chExt cx="7146800" cy="3633625"/>
          </a:xfrm>
        </p:grpSpPr>
        <p:sp>
          <p:nvSpPr>
            <p:cNvPr id="469" name="Google Shape;469;p2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2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2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2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6"/>
            <p:cNvSpPr/>
            <p:nvPr/>
          </p:nvSpPr>
          <p:spPr>
            <a:xfrm>
              <a:off x="3753199" y="3704238"/>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40"/>
        <p:cNvGrpSpPr/>
        <p:nvPr/>
      </p:nvGrpSpPr>
      <p:grpSpPr>
        <a:xfrm>
          <a:off x="0" y="0"/>
          <a:ext cx="0" cy="0"/>
          <a:chOff x="0" y="0"/>
          <a:chExt cx="0" cy="0"/>
        </a:xfrm>
      </p:grpSpPr>
      <p:pic>
        <p:nvPicPr>
          <p:cNvPr id="2541" name="Google Shape;2541;p39"/>
          <p:cNvPicPr preferRelativeResize="0"/>
          <p:nvPr/>
        </p:nvPicPr>
        <p:blipFill rotWithShape="1">
          <a:blip r:embed="rId3">
            <a:alphaModFix/>
          </a:blip>
          <a:srcRect l="37085" t="8631" r="3972" b="32447"/>
          <a:stretch/>
        </p:blipFill>
        <p:spPr>
          <a:xfrm>
            <a:off x="4545800" y="2883100"/>
            <a:ext cx="2546500" cy="1431900"/>
          </a:xfrm>
          <a:prstGeom prst="rect">
            <a:avLst/>
          </a:prstGeom>
          <a:noFill/>
          <a:ln>
            <a:noFill/>
          </a:ln>
        </p:spPr>
      </p:pic>
      <p:pic>
        <p:nvPicPr>
          <p:cNvPr id="2542" name="Google Shape;2542;p39"/>
          <p:cNvPicPr preferRelativeResize="0"/>
          <p:nvPr/>
        </p:nvPicPr>
        <p:blipFill rotWithShape="1">
          <a:blip r:embed="rId4">
            <a:alphaModFix/>
          </a:blip>
          <a:srcRect l="8853" t="11226" r="15216" b="23880"/>
          <a:stretch/>
        </p:blipFill>
        <p:spPr>
          <a:xfrm>
            <a:off x="2035300" y="1451200"/>
            <a:ext cx="2510395" cy="1431897"/>
          </a:xfrm>
          <a:prstGeom prst="rect">
            <a:avLst/>
          </a:prstGeom>
          <a:noFill/>
          <a:ln>
            <a:noFill/>
          </a:ln>
        </p:spPr>
      </p:pic>
      <p:sp>
        <p:nvSpPr>
          <p:cNvPr id="2543" name="Google Shape;2543;p39"/>
          <p:cNvSpPr/>
          <p:nvPr/>
        </p:nvSpPr>
        <p:spPr>
          <a:xfrm>
            <a:off x="4545850" y="2883100"/>
            <a:ext cx="2546400" cy="1431900"/>
          </a:xfrm>
          <a:prstGeom prst="rect">
            <a:avLst/>
          </a:prstGeom>
          <a:solidFill>
            <a:srgbClr val="FF9973">
              <a:alpha val="46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9"/>
          <p:cNvSpPr/>
          <p:nvPr/>
        </p:nvSpPr>
        <p:spPr>
          <a:xfrm>
            <a:off x="2035300" y="1451200"/>
            <a:ext cx="2510400" cy="1431900"/>
          </a:xfrm>
          <a:prstGeom prst="rect">
            <a:avLst/>
          </a:prstGeom>
          <a:solidFill>
            <a:srgbClr val="00CFCC">
              <a:alpha val="35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9"/>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OUR CONSULTANTS</a:t>
            </a:r>
            <a:endParaRPr sz="3000"/>
          </a:p>
        </p:txBody>
      </p:sp>
      <p:sp>
        <p:nvSpPr>
          <p:cNvPr id="2546" name="Google Shape;2546;p39"/>
          <p:cNvSpPr txBox="1">
            <a:spLocks noGrp="1"/>
          </p:cNvSpPr>
          <p:nvPr>
            <p:ph type="ctrTitle"/>
          </p:nvPr>
        </p:nvSpPr>
        <p:spPr>
          <a:xfrm>
            <a:off x="4696481" y="1365079"/>
            <a:ext cx="26556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HELENA PATTERSON</a:t>
            </a:r>
            <a:endParaRPr/>
          </a:p>
        </p:txBody>
      </p:sp>
      <p:sp>
        <p:nvSpPr>
          <p:cNvPr id="2547" name="Google Shape;2547;p39"/>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a:t>
            </a:r>
            <a:endParaRPr/>
          </a:p>
        </p:txBody>
      </p:sp>
      <p:sp>
        <p:nvSpPr>
          <p:cNvPr id="2548" name="Google Shape;2548;p39"/>
          <p:cNvSpPr txBox="1">
            <a:spLocks noGrp="1"/>
          </p:cNvSpPr>
          <p:nvPr>
            <p:ph type="ctrTitle" idx="2"/>
          </p:nvPr>
        </p:nvSpPr>
        <p:spPr>
          <a:xfrm>
            <a:off x="1900150" y="3127942"/>
            <a:ext cx="24729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JANE DOE</a:t>
            </a:r>
            <a:endParaRPr/>
          </a:p>
        </p:txBody>
      </p:sp>
      <p:sp>
        <p:nvSpPr>
          <p:cNvPr id="2549" name="Google Shape;2549;p39"/>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a:t>
            </a:r>
            <a:endParaRPr/>
          </a:p>
        </p:txBody>
      </p:sp>
      <p:sp>
        <p:nvSpPr>
          <p:cNvPr id="2550" name="Google Shape;2550;p39"/>
          <p:cNvSpPr/>
          <p:nvPr/>
        </p:nvSpPr>
        <p:spPr>
          <a:xfrm>
            <a:off x="1783325" y="1199225"/>
            <a:ext cx="252000" cy="252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9"/>
          <p:cNvSpPr/>
          <p:nvPr/>
        </p:nvSpPr>
        <p:spPr>
          <a:xfrm>
            <a:off x="7092250" y="3891700"/>
            <a:ext cx="423300" cy="42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55"/>
        <p:cNvGrpSpPr/>
        <p:nvPr/>
      </p:nvGrpSpPr>
      <p:grpSpPr>
        <a:xfrm>
          <a:off x="0" y="0"/>
          <a:ext cx="0" cy="0"/>
          <a:chOff x="0" y="0"/>
          <a:chExt cx="0" cy="0"/>
        </a:xfrm>
      </p:grpSpPr>
      <p:sp>
        <p:nvSpPr>
          <p:cNvPr id="2556" name="Google Shape;2556;p40"/>
          <p:cNvSpPr txBox="1">
            <a:spLocks noGrp="1"/>
          </p:cNvSpPr>
          <p:nvPr>
            <p:ph type="ctrTitle"/>
          </p:nvPr>
        </p:nvSpPr>
        <p:spPr>
          <a:xfrm>
            <a:off x="3044100" y="3247750"/>
            <a:ext cx="3055800" cy="54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2557" name="Google Shape;2557;p40"/>
          <p:cNvSpPr txBox="1">
            <a:spLocks noGrp="1"/>
          </p:cNvSpPr>
          <p:nvPr>
            <p:ph type="subTitle" idx="1"/>
          </p:nvPr>
        </p:nvSpPr>
        <p:spPr>
          <a:xfrm>
            <a:off x="2333000" y="1423125"/>
            <a:ext cx="4478100" cy="170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“This is a quote. Words full of wisdom that someone important said and can make the reader get inspired.”</a:t>
            </a:r>
            <a:endParaRPr sz="24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61"/>
        <p:cNvGrpSpPr/>
        <p:nvPr/>
      </p:nvGrpSpPr>
      <p:grpSpPr>
        <a:xfrm>
          <a:off x="0" y="0"/>
          <a:ext cx="0" cy="0"/>
          <a:chOff x="0" y="0"/>
          <a:chExt cx="0" cy="0"/>
        </a:xfrm>
      </p:grpSpPr>
      <p:sp>
        <p:nvSpPr>
          <p:cNvPr id="2562" name="Google Shape;2562;p41"/>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OUR PARTNERS</a:t>
            </a:r>
            <a:endParaRPr sz="3000"/>
          </a:p>
        </p:txBody>
      </p:sp>
      <p:sp>
        <p:nvSpPr>
          <p:cNvPr id="2563" name="Google Shape;2563;p41"/>
          <p:cNvSpPr txBox="1">
            <a:spLocks noGrp="1"/>
          </p:cNvSpPr>
          <p:nvPr>
            <p:ph type="ctrTitle"/>
          </p:nvPr>
        </p:nvSpPr>
        <p:spPr>
          <a:xfrm>
            <a:off x="915161" y="2299544"/>
            <a:ext cx="1881300" cy="64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a:t>
            </a:r>
            <a:endParaRPr/>
          </a:p>
        </p:txBody>
      </p:sp>
      <p:sp>
        <p:nvSpPr>
          <p:cNvPr id="2564" name="Google Shape;2564;p41"/>
          <p:cNvSpPr txBox="1">
            <a:spLocks noGrp="1"/>
          </p:cNvSpPr>
          <p:nvPr>
            <p:ph type="subTitle" idx="1"/>
          </p:nvPr>
        </p:nvSpPr>
        <p:spPr>
          <a:xfrm>
            <a:off x="879139" y="1777397"/>
            <a:ext cx="1917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Venus has an extremely poisonous atmosphere</a:t>
            </a:r>
            <a:endParaRPr/>
          </a:p>
        </p:txBody>
      </p:sp>
      <p:sp>
        <p:nvSpPr>
          <p:cNvPr id="2565" name="Google Shape;2565;p41"/>
          <p:cNvSpPr txBox="1">
            <a:spLocks noGrp="1"/>
          </p:cNvSpPr>
          <p:nvPr>
            <p:ph type="subTitle" idx="3"/>
          </p:nvPr>
        </p:nvSpPr>
        <p:spPr>
          <a:xfrm>
            <a:off x="6345518" y="1777397"/>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Despite being red, Mars is actually a cold place</a:t>
            </a:r>
            <a:endParaRPr/>
          </a:p>
        </p:txBody>
      </p:sp>
      <p:sp>
        <p:nvSpPr>
          <p:cNvPr id="2566" name="Google Shape;2566;p41"/>
          <p:cNvSpPr txBox="1">
            <a:spLocks noGrp="1"/>
          </p:cNvSpPr>
          <p:nvPr>
            <p:ph type="ctrTitle" idx="2"/>
          </p:nvPr>
        </p:nvSpPr>
        <p:spPr>
          <a:xfrm>
            <a:off x="6345518" y="2299544"/>
            <a:ext cx="1881300" cy="6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2567" name="Google Shape;2567;p41"/>
          <p:cNvSpPr txBox="1">
            <a:spLocks noGrp="1"/>
          </p:cNvSpPr>
          <p:nvPr>
            <p:ph type="ctrTitle" idx="4"/>
          </p:nvPr>
        </p:nvSpPr>
        <p:spPr>
          <a:xfrm>
            <a:off x="915161" y="2861525"/>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SATURN</a:t>
            </a:r>
            <a:endParaRPr/>
          </a:p>
        </p:txBody>
      </p:sp>
      <p:sp>
        <p:nvSpPr>
          <p:cNvPr id="2568" name="Google Shape;2568;p41"/>
          <p:cNvSpPr txBox="1">
            <a:spLocks noGrp="1"/>
          </p:cNvSpPr>
          <p:nvPr>
            <p:ph type="subTitle" idx="5"/>
          </p:nvPr>
        </p:nvSpPr>
        <p:spPr>
          <a:xfrm>
            <a:off x="915161" y="3353275"/>
            <a:ext cx="1881300" cy="64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Saturn is composed mostly of hydrogen and helium</a:t>
            </a:r>
            <a:endParaRPr/>
          </a:p>
        </p:txBody>
      </p:sp>
      <p:sp>
        <p:nvSpPr>
          <p:cNvPr id="2569" name="Google Shape;2569;p41"/>
          <p:cNvSpPr txBox="1">
            <a:spLocks noGrp="1"/>
          </p:cNvSpPr>
          <p:nvPr>
            <p:ph type="ctrTitle" idx="6"/>
          </p:nvPr>
        </p:nvSpPr>
        <p:spPr>
          <a:xfrm>
            <a:off x="6345518" y="2861525"/>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2570" name="Google Shape;2570;p41"/>
          <p:cNvSpPr txBox="1">
            <a:spLocks noGrp="1"/>
          </p:cNvSpPr>
          <p:nvPr>
            <p:ph type="subTitle" idx="7"/>
          </p:nvPr>
        </p:nvSpPr>
        <p:spPr>
          <a:xfrm>
            <a:off x="6345518" y="3353275"/>
            <a:ext cx="1656600" cy="6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2571" name="Google Shape;2571;p41"/>
          <p:cNvSpPr/>
          <p:nvPr/>
        </p:nvSpPr>
        <p:spPr>
          <a:xfrm>
            <a:off x="3174876" y="1346300"/>
            <a:ext cx="2794205" cy="2794153"/>
          </a:xfrm>
          <a:custGeom>
            <a:avLst/>
            <a:gdLst/>
            <a:ahLst/>
            <a:cxnLst/>
            <a:rect l="l" t="t" r="r" b="b"/>
            <a:pathLst>
              <a:path w="53593" h="53592" extrusionOk="0">
                <a:moveTo>
                  <a:pt x="26790" y="454"/>
                </a:moveTo>
                <a:cubicBezTo>
                  <a:pt x="41319" y="454"/>
                  <a:pt x="53139" y="12273"/>
                  <a:pt x="53139" y="26789"/>
                </a:cubicBezTo>
                <a:cubicBezTo>
                  <a:pt x="53139" y="41318"/>
                  <a:pt x="41319" y="53138"/>
                  <a:pt x="26790" y="53138"/>
                </a:cubicBezTo>
                <a:cubicBezTo>
                  <a:pt x="12274" y="53138"/>
                  <a:pt x="454" y="41318"/>
                  <a:pt x="454" y="26789"/>
                </a:cubicBezTo>
                <a:cubicBezTo>
                  <a:pt x="454" y="12273"/>
                  <a:pt x="12274" y="454"/>
                  <a:pt x="26790" y="454"/>
                </a:cubicBezTo>
                <a:close/>
                <a:moveTo>
                  <a:pt x="26790" y="0"/>
                </a:moveTo>
                <a:cubicBezTo>
                  <a:pt x="12022" y="0"/>
                  <a:pt x="1" y="12021"/>
                  <a:pt x="1" y="26789"/>
                </a:cubicBezTo>
                <a:cubicBezTo>
                  <a:pt x="1" y="41570"/>
                  <a:pt x="12022" y="53591"/>
                  <a:pt x="26790" y="53591"/>
                </a:cubicBezTo>
                <a:cubicBezTo>
                  <a:pt x="41571" y="53591"/>
                  <a:pt x="53592" y="41570"/>
                  <a:pt x="53592" y="26789"/>
                </a:cubicBezTo>
                <a:cubicBezTo>
                  <a:pt x="53592" y="12021"/>
                  <a:pt x="41571" y="0"/>
                  <a:pt x="26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1"/>
          <p:cNvSpPr/>
          <p:nvPr/>
        </p:nvSpPr>
        <p:spPr>
          <a:xfrm>
            <a:off x="3363449" y="1535500"/>
            <a:ext cx="2417042" cy="2416417"/>
          </a:xfrm>
          <a:custGeom>
            <a:avLst/>
            <a:gdLst/>
            <a:ahLst/>
            <a:cxnLst/>
            <a:rect l="l" t="t" r="r" b="b"/>
            <a:pathLst>
              <a:path w="46359" h="46347" extrusionOk="0">
                <a:moveTo>
                  <a:pt x="23173" y="441"/>
                </a:moveTo>
                <a:cubicBezTo>
                  <a:pt x="35711" y="441"/>
                  <a:pt x="45905" y="10635"/>
                  <a:pt x="45905" y="23160"/>
                </a:cubicBezTo>
                <a:cubicBezTo>
                  <a:pt x="45905" y="35698"/>
                  <a:pt x="35711" y="45892"/>
                  <a:pt x="23186" y="45892"/>
                </a:cubicBezTo>
                <a:cubicBezTo>
                  <a:pt x="10661" y="45892"/>
                  <a:pt x="466" y="35698"/>
                  <a:pt x="466" y="23160"/>
                </a:cubicBezTo>
                <a:cubicBezTo>
                  <a:pt x="466" y="10635"/>
                  <a:pt x="10648" y="441"/>
                  <a:pt x="23173" y="441"/>
                </a:cubicBezTo>
                <a:close/>
                <a:moveTo>
                  <a:pt x="23173" y="0"/>
                </a:moveTo>
                <a:cubicBezTo>
                  <a:pt x="10396" y="0"/>
                  <a:pt x="0" y="10383"/>
                  <a:pt x="0" y="23160"/>
                </a:cubicBezTo>
                <a:cubicBezTo>
                  <a:pt x="0" y="35950"/>
                  <a:pt x="10396" y="46346"/>
                  <a:pt x="23173" y="46346"/>
                </a:cubicBezTo>
                <a:cubicBezTo>
                  <a:pt x="35963" y="46346"/>
                  <a:pt x="46359" y="35938"/>
                  <a:pt x="46359" y="23160"/>
                </a:cubicBezTo>
                <a:cubicBezTo>
                  <a:pt x="46359" y="10396"/>
                  <a:pt x="35963" y="0"/>
                  <a:pt x="2317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1"/>
          <p:cNvSpPr/>
          <p:nvPr/>
        </p:nvSpPr>
        <p:spPr>
          <a:xfrm>
            <a:off x="3471839" y="1723396"/>
            <a:ext cx="2120119" cy="2039932"/>
          </a:xfrm>
          <a:custGeom>
            <a:avLst/>
            <a:gdLst/>
            <a:ahLst/>
            <a:cxnLst/>
            <a:rect l="l" t="t" r="r" b="b"/>
            <a:pathLst>
              <a:path w="40664" h="39126" extrusionOk="0">
                <a:moveTo>
                  <a:pt x="21094" y="454"/>
                </a:moveTo>
                <a:cubicBezTo>
                  <a:pt x="31641" y="466"/>
                  <a:pt x="40197" y="9010"/>
                  <a:pt x="40210" y="19556"/>
                </a:cubicBezTo>
                <a:cubicBezTo>
                  <a:pt x="40210" y="27293"/>
                  <a:pt x="35547" y="34262"/>
                  <a:pt x="28415" y="37210"/>
                </a:cubicBezTo>
                <a:cubicBezTo>
                  <a:pt x="26049" y="38191"/>
                  <a:pt x="23565" y="38667"/>
                  <a:pt x="21102" y="38667"/>
                </a:cubicBezTo>
                <a:cubicBezTo>
                  <a:pt x="16129" y="38667"/>
                  <a:pt x="11243" y="36726"/>
                  <a:pt x="7586" y="33077"/>
                </a:cubicBezTo>
                <a:cubicBezTo>
                  <a:pt x="2130" y="27608"/>
                  <a:pt x="492" y="19393"/>
                  <a:pt x="3440" y="12248"/>
                </a:cubicBezTo>
                <a:cubicBezTo>
                  <a:pt x="6402" y="5116"/>
                  <a:pt x="13370" y="454"/>
                  <a:pt x="21094" y="454"/>
                </a:cubicBezTo>
                <a:close/>
                <a:moveTo>
                  <a:pt x="21107" y="0"/>
                </a:moveTo>
                <a:cubicBezTo>
                  <a:pt x="16017" y="0"/>
                  <a:pt x="11015" y="1989"/>
                  <a:pt x="7271" y="5733"/>
                </a:cubicBezTo>
                <a:cubicBezTo>
                  <a:pt x="1676" y="11328"/>
                  <a:pt x="0" y="19733"/>
                  <a:pt x="3025" y="27041"/>
                </a:cubicBezTo>
                <a:cubicBezTo>
                  <a:pt x="6049" y="34362"/>
                  <a:pt x="13181" y="39126"/>
                  <a:pt x="21094" y="39126"/>
                </a:cubicBezTo>
                <a:cubicBezTo>
                  <a:pt x="31893" y="39113"/>
                  <a:pt x="40651" y="30355"/>
                  <a:pt x="40663" y="19556"/>
                </a:cubicBezTo>
                <a:cubicBezTo>
                  <a:pt x="40663" y="11643"/>
                  <a:pt x="35888" y="4511"/>
                  <a:pt x="28579" y="1487"/>
                </a:cubicBezTo>
                <a:cubicBezTo>
                  <a:pt x="26161" y="486"/>
                  <a:pt x="23624" y="0"/>
                  <a:pt x="2110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1"/>
          <p:cNvSpPr/>
          <p:nvPr/>
        </p:nvSpPr>
        <p:spPr>
          <a:xfrm>
            <a:off x="3674854" y="1911761"/>
            <a:ext cx="1728515" cy="1663030"/>
          </a:xfrm>
          <a:custGeom>
            <a:avLst/>
            <a:gdLst/>
            <a:ahLst/>
            <a:cxnLst/>
            <a:rect l="l" t="t" r="r" b="b"/>
            <a:pathLst>
              <a:path w="33153" h="31897" extrusionOk="0">
                <a:moveTo>
                  <a:pt x="17200" y="457"/>
                </a:moveTo>
                <a:cubicBezTo>
                  <a:pt x="25756" y="470"/>
                  <a:pt x="32687" y="7400"/>
                  <a:pt x="32699" y="15943"/>
                </a:cubicBezTo>
                <a:cubicBezTo>
                  <a:pt x="32699" y="22219"/>
                  <a:pt x="28919" y="27864"/>
                  <a:pt x="23135" y="30258"/>
                </a:cubicBezTo>
                <a:cubicBezTo>
                  <a:pt x="21216" y="31055"/>
                  <a:pt x="19202" y="31442"/>
                  <a:pt x="17207" y="31442"/>
                </a:cubicBezTo>
                <a:cubicBezTo>
                  <a:pt x="13176" y="31442"/>
                  <a:pt x="9217" y="29864"/>
                  <a:pt x="6250" y="26906"/>
                </a:cubicBezTo>
                <a:cubicBezTo>
                  <a:pt x="1815" y="22471"/>
                  <a:pt x="491" y="15805"/>
                  <a:pt x="2886" y="10021"/>
                </a:cubicBezTo>
                <a:cubicBezTo>
                  <a:pt x="5292" y="4225"/>
                  <a:pt x="10938" y="457"/>
                  <a:pt x="17200" y="457"/>
                </a:cubicBezTo>
                <a:close/>
                <a:moveTo>
                  <a:pt x="17222" y="0"/>
                </a:moveTo>
                <a:cubicBezTo>
                  <a:pt x="13069" y="0"/>
                  <a:pt x="8988" y="1625"/>
                  <a:pt x="5935" y="4678"/>
                </a:cubicBezTo>
                <a:cubicBezTo>
                  <a:pt x="1374" y="9227"/>
                  <a:pt x="0" y="16095"/>
                  <a:pt x="2470" y="22055"/>
                </a:cubicBezTo>
                <a:cubicBezTo>
                  <a:pt x="4940" y="28002"/>
                  <a:pt x="10749" y="31896"/>
                  <a:pt x="17200" y="31896"/>
                </a:cubicBezTo>
                <a:cubicBezTo>
                  <a:pt x="26008" y="31884"/>
                  <a:pt x="33140" y="24751"/>
                  <a:pt x="33153" y="15943"/>
                </a:cubicBezTo>
                <a:cubicBezTo>
                  <a:pt x="33153" y="9504"/>
                  <a:pt x="29272" y="3683"/>
                  <a:pt x="23312" y="1213"/>
                </a:cubicBezTo>
                <a:cubicBezTo>
                  <a:pt x="21341" y="396"/>
                  <a:pt x="19273" y="0"/>
                  <a:pt x="1722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1"/>
          <p:cNvSpPr/>
          <p:nvPr/>
        </p:nvSpPr>
        <p:spPr>
          <a:xfrm rot="-8999970">
            <a:off x="3174921" y="1347034"/>
            <a:ext cx="2794158" cy="2793489"/>
          </a:xfrm>
          <a:prstGeom prst="blockArc">
            <a:avLst>
              <a:gd name="adj1" fmla="val 15791057"/>
              <a:gd name="adj2" fmla="val 10360267"/>
              <a:gd name="adj3" fmla="val 86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1"/>
          <p:cNvSpPr/>
          <p:nvPr/>
        </p:nvSpPr>
        <p:spPr>
          <a:xfrm>
            <a:off x="3363451" y="1535447"/>
            <a:ext cx="2417100" cy="2416500"/>
          </a:xfrm>
          <a:prstGeom prst="blockArc">
            <a:avLst>
              <a:gd name="adj1" fmla="val 18313733"/>
              <a:gd name="adj2" fmla="val 10538502"/>
              <a:gd name="adj3" fmla="val 1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1"/>
          <p:cNvSpPr/>
          <p:nvPr/>
        </p:nvSpPr>
        <p:spPr>
          <a:xfrm rot="4870002">
            <a:off x="3552388" y="1724236"/>
            <a:ext cx="2039591" cy="2038998"/>
          </a:xfrm>
          <a:prstGeom prst="blockArc">
            <a:avLst>
              <a:gd name="adj1" fmla="val 2412399"/>
              <a:gd name="adj2" fmla="val 10510293"/>
              <a:gd name="adj3" fmla="val 121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1"/>
          <p:cNvSpPr/>
          <p:nvPr/>
        </p:nvSpPr>
        <p:spPr>
          <a:xfrm rot="788870">
            <a:off x="3743754" y="1915710"/>
            <a:ext cx="1656523" cy="1655871"/>
          </a:xfrm>
          <a:prstGeom prst="blockArc">
            <a:avLst>
              <a:gd name="adj1" fmla="val 19721094"/>
              <a:gd name="adj2" fmla="val 10510293"/>
              <a:gd name="adj3" fmla="val 121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79" name="Google Shape;2579;p41"/>
          <p:cNvCxnSpPr/>
          <p:nvPr/>
        </p:nvCxnSpPr>
        <p:spPr>
          <a:xfrm>
            <a:off x="2068344" y="2735750"/>
            <a:ext cx="1716900" cy="0"/>
          </a:xfrm>
          <a:prstGeom prst="straightConnector1">
            <a:avLst/>
          </a:prstGeom>
          <a:noFill/>
          <a:ln w="19050" cap="flat" cmpd="sng">
            <a:solidFill>
              <a:schemeClr val="accent2"/>
            </a:solidFill>
            <a:prstDash val="solid"/>
            <a:round/>
            <a:headEnd type="none" w="med" len="med"/>
            <a:tailEnd type="oval" w="med" len="med"/>
          </a:ln>
        </p:spPr>
      </p:cxnSp>
      <p:cxnSp>
        <p:nvCxnSpPr>
          <p:cNvPr id="2580" name="Google Shape;2580;p41"/>
          <p:cNvCxnSpPr/>
          <p:nvPr/>
        </p:nvCxnSpPr>
        <p:spPr>
          <a:xfrm>
            <a:off x="2068344" y="3062800"/>
            <a:ext cx="1577400" cy="0"/>
          </a:xfrm>
          <a:prstGeom prst="straightConnector1">
            <a:avLst/>
          </a:prstGeom>
          <a:noFill/>
          <a:ln w="19050" cap="flat" cmpd="sng">
            <a:solidFill>
              <a:schemeClr val="accent4"/>
            </a:solidFill>
            <a:prstDash val="solid"/>
            <a:round/>
            <a:headEnd type="none" w="med" len="med"/>
            <a:tailEnd type="oval" w="med" len="med"/>
          </a:ln>
        </p:spPr>
      </p:cxnSp>
      <p:cxnSp>
        <p:nvCxnSpPr>
          <p:cNvPr id="2581" name="Google Shape;2581;p41"/>
          <p:cNvCxnSpPr/>
          <p:nvPr/>
        </p:nvCxnSpPr>
        <p:spPr>
          <a:xfrm rot="10800000">
            <a:off x="5715844" y="2735750"/>
            <a:ext cx="1310100" cy="0"/>
          </a:xfrm>
          <a:prstGeom prst="straightConnector1">
            <a:avLst/>
          </a:prstGeom>
          <a:noFill/>
          <a:ln w="19050" cap="flat" cmpd="sng">
            <a:solidFill>
              <a:schemeClr val="accent3"/>
            </a:solidFill>
            <a:prstDash val="solid"/>
            <a:round/>
            <a:headEnd type="none" w="med" len="med"/>
            <a:tailEnd type="oval" w="med" len="med"/>
          </a:ln>
        </p:spPr>
      </p:cxnSp>
      <p:cxnSp>
        <p:nvCxnSpPr>
          <p:cNvPr id="2582" name="Google Shape;2582;p41"/>
          <p:cNvCxnSpPr/>
          <p:nvPr/>
        </p:nvCxnSpPr>
        <p:spPr>
          <a:xfrm rot="10800000">
            <a:off x="5878144" y="3062800"/>
            <a:ext cx="1147800" cy="0"/>
          </a:xfrm>
          <a:prstGeom prst="straightConnector1">
            <a:avLst/>
          </a:prstGeom>
          <a:noFill/>
          <a:ln w="19050" cap="flat" cmpd="sng">
            <a:solidFill>
              <a:schemeClr val="accent1"/>
            </a:solidFill>
            <a:prstDash val="solid"/>
            <a:round/>
            <a:headEnd type="none" w="med" len="med"/>
            <a:tailEnd type="oval"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86"/>
        <p:cNvGrpSpPr/>
        <p:nvPr/>
      </p:nvGrpSpPr>
      <p:grpSpPr>
        <a:xfrm>
          <a:off x="0" y="0"/>
          <a:ext cx="0" cy="0"/>
          <a:chOff x="0" y="0"/>
          <a:chExt cx="0" cy="0"/>
        </a:xfrm>
      </p:grpSpPr>
      <p:sp>
        <p:nvSpPr>
          <p:cNvPr id="2587" name="Google Shape;2587;p42"/>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TESTIMONIALS</a:t>
            </a:r>
            <a:endParaRPr/>
          </a:p>
        </p:txBody>
      </p:sp>
      <p:sp>
        <p:nvSpPr>
          <p:cNvPr id="2588" name="Google Shape;2588;p42"/>
          <p:cNvSpPr txBox="1">
            <a:spLocks noGrp="1"/>
          </p:cNvSpPr>
          <p:nvPr>
            <p:ph type="ctrTitle" idx="2"/>
          </p:nvPr>
        </p:nvSpPr>
        <p:spPr>
          <a:xfrm>
            <a:off x="3628263"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—ALIYA FARLEY</a:t>
            </a:r>
            <a:endParaRPr/>
          </a:p>
        </p:txBody>
      </p:sp>
      <p:sp>
        <p:nvSpPr>
          <p:cNvPr id="2589" name="Google Shape;2589;p42"/>
          <p:cNvSpPr txBox="1">
            <a:spLocks noGrp="1"/>
          </p:cNvSpPr>
          <p:nvPr>
            <p:ph type="ctrTitle"/>
          </p:nvPr>
        </p:nvSpPr>
        <p:spPr>
          <a:xfrm>
            <a:off x="892925"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—RYAN DIXON</a:t>
            </a:r>
            <a:endParaRPr/>
          </a:p>
        </p:txBody>
      </p:sp>
      <p:sp>
        <p:nvSpPr>
          <p:cNvPr id="2590" name="Google Shape;2590;p42"/>
          <p:cNvSpPr txBox="1">
            <a:spLocks noGrp="1"/>
          </p:cNvSpPr>
          <p:nvPr>
            <p:ph type="subTitle" idx="1"/>
          </p:nvPr>
        </p:nvSpPr>
        <p:spPr>
          <a:xfrm>
            <a:off x="733325" y="16437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2591" name="Google Shape;2591;p42"/>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2592" name="Google Shape;2592;p42"/>
          <p:cNvSpPr txBox="1">
            <a:spLocks noGrp="1"/>
          </p:cNvSpPr>
          <p:nvPr>
            <p:ph type="ctrTitle" idx="4"/>
          </p:nvPr>
        </p:nvSpPr>
        <p:spPr>
          <a:xfrm>
            <a:off x="6371224"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—HENRY McKANE</a:t>
            </a:r>
            <a:endParaRPr/>
          </a:p>
        </p:txBody>
      </p:sp>
      <p:sp>
        <p:nvSpPr>
          <p:cNvPr id="2593" name="Google Shape;2593;p42"/>
          <p:cNvSpPr txBox="1">
            <a:spLocks noGrp="1"/>
          </p:cNvSpPr>
          <p:nvPr>
            <p:ph type="subTitle" idx="5"/>
          </p:nvPr>
        </p:nvSpPr>
        <p:spPr>
          <a:xfrm>
            <a:off x="6176524" y="1643751"/>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a:t>
            </a:r>
            <a:endParaRPr/>
          </a:p>
        </p:txBody>
      </p:sp>
      <p:sp>
        <p:nvSpPr>
          <p:cNvPr id="2594" name="Google Shape;2594;p42"/>
          <p:cNvSpPr txBox="1">
            <a:spLocks noGrp="1"/>
          </p:cNvSpPr>
          <p:nvPr>
            <p:ph type="ctrTitle" idx="7"/>
          </p:nvPr>
        </p:nvSpPr>
        <p:spPr>
          <a:xfrm>
            <a:off x="892925"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—BILLY BROOKS</a:t>
            </a:r>
            <a:endParaRPr/>
          </a:p>
        </p:txBody>
      </p:sp>
      <p:sp>
        <p:nvSpPr>
          <p:cNvPr id="2595" name="Google Shape;2595;p42"/>
          <p:cNvSpPr txBox="1">
            <a:spLocks noGrp="1"/>
          </p:cNvSpPr>
          <p:nvPr>
            <p:ph type="subTitle" idx="8"/>
          </p:nvPr>
        </p:nvSpPr>
        <p:spPr>
          <a:xfrm>
            <a:off x="733325" y="34792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2596" name="Google Shape;2596;p42"/>
          <p:cNvSpPr txBox="1">
            <a:spLocks noGrp="1"/>
          </p:cNvSpPr>
          <p:nvPr>
            <p:ph type="ctrTitle" idx="9"/>
          </p:nvPr>
        </p:nvSpPr>
        <p:spPr>
          <a:xfrm>
            <a:off x="3628263"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—LUCY JADE</a:t>
            </a:r>
            <a:endParaRPr/>
          </a:p>
        </p:txBody>
      </p:sp>
      <p:sp>
        <p:nvSpPr>
          <p:cNvPr id="2597" name="Google Shape;2597;p42"/>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 is the star at the center of the Solar System”</a:t>
            </a:r>
            <a:endParaRPr/>
          </a:p>
        </p:txBody>
      </p:sp>
      <p:sp>
        <p:nvSpPr>
          <p:cNvPr id="2598" name="Google Shape;2598;p42"/>
          <p:cNvSpPr txBox="1">
            <a:spLocks noGrp="1"/>
          </p:cNvSpPr>
          <p:nvPr>
            <p:ph type="ctrTitle" idx="14"/>
          </p:nvPr>
        </p:nvSpPr>
        <p:spPr>
          <a:xfrm>
            <a:off x="6371224"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—ROSE CLARK</a:t>
            </a:r>
            <a:endParaRPr/>
          </a:p>
        </p:txBody>
      </p:sp>
      <p:sp>
        <p:nvSpPr>
          <p:cNvPr id="2599" name="Google Shape;2599;p42"/>
          <p:cNvSpPr txBox="1">
            <a:spLocks noGrp="1"/>
          </p:cNvSpPr>
          <p:nvPr>
            <p:ph type="subTitle" idx="15"/>
          </p:nvPr>
        </p:nvSpPr>
        <p:spPr>
          <a:xfrm>
            <a:off x="6176524" y="3479251"/>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fourth-largest planet in the Solar System”</a:t>
            </a:r>
            <a:endParaRPr/>
          </a:p>
        </p:txBody>
      </p:sp>
      <p:sp>
        <p:nvSpPr>
          <p:cNvPr id="2600" name="Google Shape;2600;p42"/>
          <p:cNvSpPr/>
          <p:nvPr/>
        </p:nvSpPr>
        <p:spPr>
          <a:xfrm>
            <a:off x="1625825" y="3005284"/>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2"/>
          <p:cNvSpPr/>
          <p:nvPr/>
        </p:nvSpPr>
        <p:spPr>
          <a:xfrm>
            <a:off x="4361163" y="3005284"/>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2"/>
          <p:cNvSpPr/>
          <p:nvPr/>
        </p:nvSpPr>
        <p:spPr>
          <a:xfrm>
            <a:off x="7104124" y="3005284"/>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2"/>
          <p:cNvSpPr/>
          <p:nvPr/>
        </p:nvSpPr>
        <p:spPr>
          <a:xfrm>
            <a:off x="1625825" y="1163242"/>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2"/>
          <p:cNvSpPr/>
          <p:nvPr/>
        </p:nvSpPr>
        <p:spPr>
          <a:xfrm>
            <a:off x="4361163" y="1163242"/>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2"/>
          <p:cNvSpPr/>
          <p:nvPr/>
        </p:nvSpPr>
        <p:spPr>
          <a:xfrm>
            <a:off x="7104124" y="1163242"/>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06" name="Google Shape;2606;p42"/>
          <p:cNvCxnSpPr>
            <a:stCxn id="2603" idx="3"/>
            <a:endCxn id="2601" idx="1"/>
          </p:cNvCxnSpPr>
          <p:nvPr/>
        </p:nvCxnSpPr>
        <p:spPr>
          <a:xfrm>
            <a:off x="2041325" y="1370992"/>
            <a:ext cx="2319900" cy="1842000"/>
          </a:xfrm>
          <a:prstGeom prst="bentConnector3">
            <a:avLst>
              <a:gd name="adj1" fmla="val 49999"/>
            </a:avLst>
          </a:prstGeom>
          <a:noFill/>
          <a:ln w="9525" cap="flat" cmpd="sng">
            <a:solidFill>
              <a:schemeClr val="lt2"/>
            </a:solidFill>
            <a:prstDash val="solid"/>
            <a:round/>
            <a:headEnd type="none" w="med" len="med"/>
            <a:tailEnd type="none" w="med" len="med"/>
          </a:ln>
        </p:spPr>
      </p:cxnSp>
      <p:cxnSp>
        <p:nvCxnSpPr>
          <p:cNvPr id="2607" name="Google Shape;2607;p42"/>
          <p:cNvCxnSpPr>
            <a:stCxn id="2601" idx="3"/>
            <a:endCxn id="2605" idx="1"/>
          </p:cNvCxnSpPr>
          <p:nvPr/>
        </p:nvCxnSpPr>
        <p:spPr>
          <a:xfrm rot="10800000" flipH="1">
            <a:off x="4776663" y="1371034"/>
            <a:ext cx="2327400" cy="1842000"/>
          </a:xfrm>
          <a:prstGeom prst="bentConnector3">
            <a:avLst>
              <a:gd name="adj1" fmla="val 50001"/>
            </a:avLst>
          </a:prstGeom>
          <a:noFill/>
          <a:ln w="9525" cap="flat" cmpd="sng">
            <a:solidFill>
              <a:schemeClr val="lt2"/>
            </a:solidFill>
            <a:prstDash val="solid"/>
            <a:round/>
            <a:headEnd type="none" w="med" len="med"/>
            <a:tailEnd type="none" w="med" len="med"/>
          </a:ln>
        </p:spPr>
      </p:cxnSp>
      <p:grpSp>
        <p:nvGrpSpPr>
          <p:cNvPr id="2608" name="Google Shape;2608;p42"/>
          <p:cNvGrpSpPr/>
          <p:nvPr/>
        </p:nvGrpSpPr>
        <p:grpSpPr>
          <a:xfrm>
            <a:off x="4436544" y="3036686"/>
            <a:ext cx="264813" cy="352693"/>
            <a:chOff x="6703732" y="3346936"/>
            <a:chExt cx="264813" cy="352693"/>
          </a:xfrm>
        </p:grpSpPr>
        <p:sp>
          <p:nvSpPr>
            <p:cNvPr id="2609" name="Google Shape;2609;p4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4" name="Google Shape;2614;p42"/>
          <p:cNvGrpSpPr/>
          <p:nvPr/>
        </p:nvGrpSpPr>
        <p:grpSpPr>
          <a:xfrm>
            <a:off x="1697949" y="3039620"/>
            <a:ext cx="271244" cy="346801"/>
            <a:chOff x="4899999" y="2882095"/>
            <a:chExt cx="271244" cy="346801"/>
          </a:xfrm>
        </p:grpSpPr>
        <p:sp>
          <p:nvSpPr>
            <p:cNvPr id="2615" name="Google Shape;2615;p4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5" name="Google Shape;2625;p42"/>
          <p:cNvGrpSpPr/>
          <p:nvPr/>
        </p:nvGrpSpPr>
        <p:grpSpPr>
          <a:xfrm>
            <a:off x="1707236" y="1198029"/>
            <a:ext cx="260283" cy="345914"/>
            <a:chOff x="8055961" y="2881842"/>
            <a:chExt cx="260283" cy="345914"/>
          </a:xfrm>
        </p:grpSpPr>
        <p:sp>
          <p:nvSpPr>
            <p:cNvPr id="2626" name="Google Shape;2626;p4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0" name="Google Shape;2630;p42"/>
          <p:cNvGrpSpPr/>
          <p:nvPr/>
        </p:nvGrpSpPr>
        <p:grpSpPr>
          <a:xfrm>
            <a:off x="7177875" y="1192351"/>
            <a:ext cx="279513" cy="357255"/>
            <a:chOff x="4897750" y="2415639"/>
            <a:chExt cx="279513" cy="357255"/>
          </a:xfrm>
        </p:grpSpPr>
        <p:sp>
          <p:nvSpPr>
            <p:cNvPr id="2631" name="Google Shape;2631;p4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9" name="Google Shape;2639;p42"/>
          <p:cNvGrpSpPr/>
          <p:nvPr/>
        </p:nvGrpSpPr>
        <p:grpSpPr>
          <a:xfrm>
            <a:off x="7185420" y="3036299"/>
            <a:ext cx="264433" cy="353454"/>
            <a:chOff x="8054820" y="2416399"/>
            <a:chExt cx="264433" cy="353454"/>
          </a:xfrm>
        </p:grpSpPr>
        <p:sp>
          <p:nvSpPr>
            <p:cNvPr id="2640" name="Google Shape;2640;p4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6" name="Google Shape;2646;p42"/>
          <p:cNvGrpSpPr/>
          <p:nvPr/>
        </p:nvGrpSpPr>
        <p:grpSpPr>
          <a:xfrm>
            <a:off x="4435014" y="1193126"/>
            <a:ext cx="267854" cy="355735"/>
            <a:chOff x="4903389" y="1500214"/>
            <a:chExt cx="267854" cy="355735"/>
          </a:xfrm>
        </p:grpSpPr>
        <p:sp>
          <p:nvSpPr>
            <p:cNvPr id="2647" name="Google Shape;2647;p4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55"/>
        <p:cNvGrpSpPr/>
        <p:nvPr/>
      </p:nvGrpSpPr>
      <p:grpSpPr>
        <a:xfrm>
          <a:off x="0" y="0"/>
          <a:ext cx="0" cy="0"/>
          <a:chOff x="0" y="0"/>
          <a:chExt cx="0" cy="0"/>
        </a:xfrm>
      </p:grpSpPr>
      <p:cxnSp>
        <p:nvCxnSpPr>
          <p:cNvPr id="2656" name="Google Shape;2656;p43"/>
          <p:cNvCxnSpPr>
            <a:endCxn id="2657" idx="1"/>
          </p:cNvCxnSpPr>
          <p:nvPr/>
        </p:nvCxnSpPr>
        <p:spPr>
          <a:xfrm rot="5400000" flipH="1">
            <a:off x="1203175" y="2002350"/>
            <a:ext cx="2287800" cy="1226700"/>
          </a:xfrm>
          <a:prstGeom prst="bentConnector4">
            <a:avLst>
              <a:gd name="adj1" fmla="val 23940"/>
              <a:gd name="adj2" fmla="val 119412"/>
            </a:avLst>
          </a:prstGeom>
          <a:noFill/>
          <a:ln w="9525" cap="flat" cmpd="sng">
            <a:solidFill>
              <a:schemeClr val="lt2"/>
            </a:solidFill>
            <a:prstDash val="solid"/>
            <a:round/>
            <a:headEnd type="none" w="med" len="med"/>
            <a:tailEnd type="none" w="med" len="med"/>
          </a:ln>
        </p:spPr>
      </p:cxnSp>
      <p:sp>
        <p:nvSpPr>
          <p:cNvPr id="2657" name="Google Shape;2657;p43"/>
          <p:cNvSpPr txBox="1">
            <a:spLocks noGrp="1"/>
          </p:cNvSpPr>
          <p:nvPr>
            <p:ph type="title"/>
          </p:nvPr>
        </p:nvSpPr>
        <p:spPr>
          <a:xfrm>
            <a:off x="1733725" y="856650"/>
            <a:ext cx="5676600" cy="123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4,498,300,000</a:t>
            </a:r>
            <a:endParaRPr/>
          </a:p>
        </p:txBody>
      </p:sp>
      <p:sp>
        <p:nvSpPr>
          <p:cNvPr id="2658" name="Google Shape;2658;p43"/>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Big numbers catch your audience’s attention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62"/>
        <p:cNvGrpSpPr/>
        <p:nvPr/>
      </p:nvGrpSpPr>
      <p:grpSpPr>
        <a:xfrm>
          <a:off x="0" y="0"/>
          <a:ext cx="0" cy="0"/>
          <a:chOff x="0" y="0"/>
          <a:chExt cx="0" cy="0"/>
        </a:xfrm>
      </p:grpSpPr>
      <p:sp>
        <p:nvSpPr>
          <p:cNvPr id="2663" name="Google Shape;2663;p44"/>
          <p:cNvSpPr/>
          <p:nvPr/>
        </p:nvSpPr>
        <p:spPr>
          <a:xfrm>
            <a:off x="819303" y="2003575"/>
            <a:ext cx="7524000" cy="2125200"/>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4"/>
          <p:cNvSpPr/>
          <p:nvPr/>
        </p:nvSpPr>
        <p:spPr>
          <a:xfrm>
            <a:off x="952957" y="2111850"/>
            <a:ext cx="7256700" cy="1943700"/>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AWARDS</a:t>
            </a:r>
            <a:endParaRPr/>
          </a:p>
        </p:txBody>
      </p:sp>
      <p:graphicFrame>
        <p:nvGraphicFramePr>
          <p:cNvPr id="2666" name="Google Shape;2666;p44"/>
          <p:cNvGraphicFramePr/>
          <p:nvPr/>
        </p:nvGraphicFramePr>
        <p:xfrm>
          <a:off x="819303" y="1415757"/>
          <a:ext cx="3000000" cy="3000000"/>
        </p:xfrm>
        <a:graphic>
          <a:graphicData uri="http://schemas.openxmlformats.org/drawingml/2006/table">
            <a:tbl>
              <a:tblPr>
                <a:noFill/>
                <a:tableStyleId>{60662BDC-0076-4E35-A7E7-7B2BDEC6FEE2}</a:tableStyleId>
              </a:tblPr>
              <a:tblGrid>
                <a:gridCol w="1901200">
                  <a:extLst>
                    <a:ext uri="{9D8B030D-6E8A-4147-A177-3AD203B41FA5}">
                      <a16:colId xmlns:a16="http://schemas.microsoft.com/office/drawing/2014/main" val="20000"/>
                    </a:ext>
                  </a:extLst>
                </a:gridCol>
                <a:gridCol w="1334450">
                  <a:extLst>
                    <a:ext uri="{9D8B030D-6E8A-4147-A177-3AD203B41FA5}">
                      <a16:colId xmlns:a16="http://schemas.microsoft.com/office/drawing/2014/main" val="20001"/>
                    </a:ext>
                  </a:extLst>
                </a:gridCol>
                <a:gridCol w="1334450">
                  <a:extLst>
                    <a:ext uri="{9D8B030D-6E8A-4147-A177-3AD203B41FA5}">
                      <a16:colId xmlns:a16="http://schemas.microsoft.com/office/drawing/2014/main" val="20002"/>
                    </a:ext>
                  </a:extLst>
                </a:gridCol>
                <a:gridCol w="1334450">
                  <a:extLst>
                    <a:ext uri="{9D8B030D-6E8A-4147-A177-3AD203B41FA5}">
                      <a16:colId xmlns:a16="http://schemas.microsoft.com/office/drawing/2014/main" val="20003"/>
                    </a:ext>
                  </a:extLst>
                </a:gridCol>
                <a:gridCol w="1334450">
                  <a:extLst>
                    <a:ext uri="{9D8B030D-6E8A-4147-A177-3AD203B41FA5}">
                      <a16:colId xmlns:a16="http://schemas.microsoft.com/office/drawing/2014/main" val="20004"/>
                    </a:ext>
                  </a:extLst>
                </a:gridCol>
              </a:tblGrid>
              <a:tr h="66497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DATE</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REASON</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gridSpan="2">
                  <a:txBody>
                    <a:bodyPr/>
                    <a:lstStyle/>
                    <a:p>
                      <a:pPr marL="0" lvl="0" indent="0" algn="l" rtl="0">
                        <a:spcBef>
                          <a:spcPts val="0"/>
                        </a:spcBef>
                        <a:spcAft>
                          <a:spcPts val="0"/>
                        </a:spcAft>
                        <a:buNone/>
                      </a:pPr>
                      <a:r>
                        <a:rPr lang="en" sz="1800">
                          <a:solidFill>
                            <a:schemeClr val="lt1"/>
                          </a:solidFill>
                          <a:latin typeface="Maven Pro"/>
                          <a:ea typeface="Maven Pro"/>
                          <a:cs typeface="Maven Pro"/>
                          <a:sym typeface="Maven Pro"/>
                        </a:rPr>
                        <a:t>DESCRIPTION</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0"/>
                  </a:ext>
                </a:extLst>
              </a:tr>
              <a:tr h="664975">
                <a:tc>
                  <a:txBody>
                    <a:bodyPr/>
                    <a:lstStyle/>
                    <a:p>
                      <a:pPr marL="0" lvl="0" indent="0" algn="ctr" rtl="0">
                        <a:spcBef>
                          <a:spcPts val="0"/>
                        </a:spcBef>
                        <a:spcAft>
                          <a:spcPts val="0"/>
                        </a:spcAft>
                        <a:buNone/>
                      </a:pPr>
                      <a:r>
                        <a:rPr lang="en" sz="2000">
                          <a:solidFill>
                            <a:schemeClr val="accent2"/>
                          </a:solidFill>
                          <a:latin typeface="Share Tech"/>
                          <a:ea typeface="Share Tech"/>
                          <a:cs typeface="Share Tech"/>
                          <a:sym typeface="Share Tech"/>
                        </a:rPr>
                        <a:t>MERCURY</a:t>
                      </a:r>
                      <a:endParaRPr sz="2000">
                        <a:solidFill>
                          <a:schemeClr val="accent2"/>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2010</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Jupiter</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It’s the closest planet to the Sun and the smallest one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1"/>
                  </a:ext>
                </a:extLst>
              </a:tr>
              <a:tr h="664975">
                <a:tc>
                  <a:txBody>
                    <a:bodyPr/>
                    <a:lstStyle/>
                    <a:p>
                      <a:pPr marL="0" lvl="0" indent="0" algn="ctr" rtl="0">
                        <a:spcBef>
                          <a:spcPts val="0"/>
                        </a:spcBef>
                        <a:spcAft>
                          <a:spcPts val="0"/>
                        </a:spcAft>
                        <a:buNone/>
                      </a:pPr>
                      <a:r>
                        <a:rPr lang="en" sz="2000">
                          <a:solidFill>
                            <a:schemeClr val="accent1"/>
                          </a:solidFill>
                          <a:latin typeface="Share Tech"/>
                          <a:ea typeface="Share Tech"/>
                          <a:cs typeface="Share Tech"/>
                          <a:sym typeface="Share Tech"/>
                        </a:rPr>
                        <a:t>MARS</a:t>
                      </a:r>
                      <a:endParaRPr sz="2000">
                        <a:solidFill>
                          <a:schemeClr val="accent1"/>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2012</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Neptune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Despite being red, Mars is actually a cold place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2"/>
                  </a:ext>
                </a:extLst>
              </a:tr>
              <a:tr h="664975">
                <a:tc>
                  <a:txBody>
                    <a:bodyPr/>
                    <a:lstStyle/>
                    <a:p>
                      <a:pPr marL="0" lvl="0" indent="0" algn="ctr" rtl="0">
                        <a:spcBef>
                          <a:spcPts val="0"/>
                        </a:spcBef>
                        <a:spcAft>
                          <a:spcPts val="0"/>
                        </a:spcAft>
                        <a:buNone/>
                      </a:pPr>
                      <a:r>
                        <a:rPr lang="en" sz="2000">
                          <a:solidFill>
                            <a:schemeClr val="accent3"/>
                          </a:solidFill>
                          <a:latin typeface="Share Tech"/>
                          <a:ea typeface="Share Tech"/>
                          <a:cs typeface="Share Tech"/>
                          <a:sym typeface="Share Tech"/>
                        </a:rPr>
                        <a:t>VENUS</a:t>
                      </a:r>
                      <a:endParaRPr sz="2000">
                        <a:solidFill>
                          <a:schemeClr val="accent3"/>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2016</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Saturn</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It has a nice name and is the second planet from the Sun</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3"/>
                  </a:ext>
                </a:extLst>
              </a:tr>
            </a:tbl>
          </a:graphicData>
        </a:graphic>
      </p:graphicFrame>
      <p:grpSp>
        <p:nvGrpSpPr>
          <p:cNvPr id="2667" name="Google Shape;2667;p44"/>
          <p:cNvGrpSpPr/>
          <p:nvPr/>
        </p:nvGrpSpPr>
        <p:grpSpPr>
          <a:xfrm>
            <a:off x="4932526" y="4128777"/>
            <a:ext cx="936653" cy="1300131"/>
            <a:chOff x="4882900" y="-64350"/>
            <a:chExt cx="2493750" cy="2922300"/>
          </a:xfrm>
        </p:grpSpPr>
        <p:sp>
          <p:nvSpPr>
            <p:cNvPr id="2668" name="Google Shape;2668;p44"/>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4"/>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4"/>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4"/>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4"/>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76"/>
        <p:cNvGrpSpPr/>
        <p:nvPr/>
      </p:nvGrpSpPr>
      <p:grpSpPr>
        <a:xfrm>
          <a:off x="0" y="0"/>
          <a:ext cx="0" cy="0"/>
          <a:chOff x="0" y="0"/>
          <a:chExt cx="0" cy="0"/>
        </a:xfrm>
      </p:grpSpPr>
      <p:sp>
        <p:nvSpPr>
          <p:cNvPr id="2677" name="Google Shape;2677;p4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UPCOMING GOALS</a:t>
            </a:r>
            <a:endParaRPr sz="3000"/>
          </a:p>
        </p:txBody>
      </p:sp>
      <p:sp>
        <p:nvSpPr>
          <p:cNvPr id="2678" name="Google Shape;2678;p45"/>
          <p:cNvSpPr txBox="1">
            <a:spLocks noGrp="1"/>
          </p:cNvSpPr>
          <p:nvPr>
            <p:ph type="ctrTitle" idx="2"/>
          </p:nvPr>
        </p:nvSpPr>
        <p:spPr>
          <a:xfrm>
            <a:off x="362377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2679" name="Google Shape;2679;p45"/>
          <p:cNvSpPr txBox="1">
            <a:spLocks noGrp="1"/>
          </p:cNvSpPr>
          <p:nvPr>
            <p:ph type="ctrTitle"/>
          </p:nvPr>
        </p:nvSpPr>
        <p:spPr>
          <a:xfrm>
            <a:off x="1011830"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2680" name="Google Shape;2680;p45"/>
          <p:cNvSpPr txBox="1">
            <a:spLocks noGrp="1"/>
          </p:cNvSpPr>
          <p:nvPr>
            <p:ph type="subTitle" idx="1"/>
          </p:nvPr>
        </p:nvSpPr>
        <p:spPr>
          <a:xfrm>
            <a:off x="1011830"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2681" name="Google Shape;2681;p45"/>
          <p:cNvSpPr txBox="1">
            <a:spLocks noGrp="1"/>
          </p:cNvSpPr>
          <p:nvPr>
            <p:ph type="subTitle" idx="3"/>
          </p:nvPr>
        </p:nvSpPr>
        <p:spPr>
          <a:xfrm>
            <a:off x="3623778"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2682" name="Google Shape;2682;p45"/>
          <p:cNvSpPr txBox="1">
            <a:spLocks noGrp="1"/>
          </p:cNvSpPr>
          <p:nvPr>
            <p:ph type="ctrTitle" idx="4"/>
          </p:nvPr>
        </p:nvSpPr>
        <p:spPr>
          <a:xfrm>
            <a:off x="624519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2683" name="Google Shape;2683;p45"/>
          <p:cNvSpPr txBox="1">
            <a:spLocks noGrp="1"/>
          </p:cNvSpPr>
          <p:nvPr>
            <p:ph type="subTitle" idx="5"/>
          </p:nvPr>
        </p:nvSpPr>
        <p:spPr>
          <a:xfrm>
            <a:off x="6245198"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grpSp>
        <p:nvGrpSpPr>
          <p:cNvPr id="2684" name="Google Shape;2684;p45"/>
          <p:cNvGrpSpPr/>
          <p:nvPr/>
        </p:nvGrpSpPr>
        <p:grpSpPr>
          <a:xfrm>
            <a:off x="3689974" y="2403057"/>
            <a:ext cx="1748907" cy="960537"/>
            <a:chOff x="2534925" y="2231825"/>
            <a:chExt cx="889350" cy="488475"/>
          </a:xfrm>
        </p:grpSpPr>
        <p:sp>
          <p:nvSpPr>
            <p:cNvPr id="2685" name="Google Shape;2685;p45"/>
            <p:cNvSpPr/>
            <p:nvPr/>
          </p:nvSpPr>
          <p:spPr>
            <a:xfrm>
              <a:off x="3334150" y="2674775"/>
              <a:ext cx="90125" cy="21125"/>
            </a:xfrm>
            <a:custGeom>
              <a:avLst/>
              <a:gdLst/>
              <a:ahLst/>
              <a:cxnLst/>
              <a:rect l="l" t="t" r="r" b="b"/>
              <a:pathLst>
                <a:path w="3605" h="845" extrusionOk="0">
                  <a:moveTo>
                    <a:pt x="353" y="0"/>
                  </a:moveTo>
                  <a:cubicBezTo>
                    <a:pt x="164" y="0"/>
                    <a:pt x="13" y="151"/>
                    <a:pt x="0" y="340"/>
                  </a:cubicBezTo>
                  <a:lnTo>
                    <a:pt x="0" y="353"/>
                  </a:lnTo>
                  <a:cubicBezTo>
                    <a:pt x="0" y="542"/>
                    <a:pt x="152" y="706"/>
                    <a:pt x="341" y="706"/>
                  </a:cubicBezTo>
                  <a:lnTo>
                    <a:pt x="3239" y="844"/>
                  </a:lnTo>
                  <a:cubicBezTo>
                    <a:pt x="3428" y="844"/>
                    <a:pt x="3592" y="693"/>
                    <a:pt x="3604" y="504"/>
                  </a:cubicBezTo>
                  <a:lnTo>
                    <a:pt x="3604" y="365"/>
                  </a:lnTo>
                  <a:cubicBezTo>
                    <a:pt x="3604" y="164"/>
                    <a:pt x="3453" y="0"/>
                    <a:pt x="325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5"/>
            <p:cNvSpPr/>
            <p:nvPr/>
          </p:nvSpPr>
          <p:spPr>
            <a:xfrm>
              <a:off x="2534925" y="2656800"/>
              <a:ext cx="90125" cy="19875"/>
            </a:xfrm>
            <a:custGeom>
              <a:avLst/>
              <a:gdLst/>
              <a:ahLst/>
              <a:cxnLst/>
              <a:rect l="l" t="t" r="r" b="b"/>
              <a:pathLst>
                <a:path w="3605" h="795" extrusionOk="0">
                  <a:moveTo>
                    <a:pt x="319" y="0"/>
                  </a:moveTo>
                  <a:cubicBezTo>
                    <a:pt x="141" y="0"/>
                    <a:pt x="1" y="146"/>
                    <a:pt x="1" y="316"/>
                  </a:cubicBezTo>
                  <a:lnTo>
                    <a:pt x="1" y="769"/>
                  </a:lnTo>
                  <a:lnTo>
                    <a:pt x="1" y="795"/>
                  </a:lnTo>
                  <a:lnTo>
                    <a:pt x="3605" y="795"/>
                  </a:lnTo>
                  <a:lnTo>
                    <a:pt x="3592" y="769"/>
                  </a:lnTo>
                  <a:lnTo>
                    <a:pt x="3592" y="454"/>
                  </a:lnTo>
                  <a:cubicBezTo>
                    <a:pt x="3605" y="278"/>
                    <a:pt x="3466" y="139"/>
                    <a:pt x="3290" y="127"/>
                  </a:cubicBezTo>
                  <a:lnTo>
                    <a:pt x="341" y="1"/>
                  </a:lnTo>
                  <a:cubicBezTo>
                    <a:pt x="334" y="0"/>
                    <a:pt x="326" y="0"/>
                    <a:pt x="31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5"/>
            <p:cNvSpPr/>
            <p:nvPr/>
          </p:nvSpPr>
          <p:spPr>
            <a:xfrm>
              <a:off x="3327850" y="2589525"/>
              <a:ext cx="90750" cy="31150"/>
            </a:xfrm>
            <a:custGeom>
              <a:avLst/>
              <a:gdLst/>
              <a:ahLst/>
              <a:cxnLst/>
              <a:rect l="l" t="t" r="r" b="b"/>
              <a:pathLst>
                <a:path w="3630" h="1246" extrusionOk="0">
                  <a:moveTo>
                    <a:pt x="3256" y="1"/>
                  </a:moveTo>
                  <a:cubicBezTo>
                    <a:pt x="3234" y="1"/>
                    <a:pt x="3211" y="3"/>
                    <a:pt x="3188" y="8"/>
                  </a:cubicBezTo>
                  <a:lnTo>
                    <a:pt x="290" y="600"/>
                  </a:lnTo>
                  <a:cubicBezTo>
                    <a:pt x="114" y="625"/>
                    <a:pt x="0" y="789"/>
                    <a:pt x="38" y="965"/>
                  </a:cubicBezTo>
                  <a:cubicBezTo>
                    <a:pt x="61" y="1127"/>
                    <a:pt x="200" y="1246"/>
                    <a:pt x="359" y="1246"/>
                  </a:cubicBezTo>
                  <a:cubicBezTo>
                    <a:pt x="373" y="1246"/>
                    <a:pt x="388" y="1245"/>
                    <a:pt x="404" y="1243"/>
                  </a:cubicBezTo>
                  <a:lnTo>
                    <a:pt x="3327" y="802"/>
                  </a:lnTo>
                  <a:cubicBezTo>
                    <a:pt x="3503" y="776"/>
                    <a:pt x="3629" y="600"/>
                    <a:pt x="3592" y="424"/>
                  </a:cubicBezTo>
                  <a:cubicBezTo>
                    <a:pt x="3592" y="373"/>
                    <a:pt x="3579" y="323"/>
                    <a:pt x="3566" y="272"/>
                  </a:cubicBezTo>
                  <a:cubicBezTo>
                    <a:pt x="3544" y="108"/>
                    <a:pt x="3408" y="1"/>
                    <a:pt x="325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5"/>
            <p:cNvSpPr/>
            <p:nvPr/>
          </p:nvSpPr>
          <p:spPr>
            <a:xfrm>
              <a:off x="2544075" y="2571875"/>
              <a:ext cx="90125" cy="34100"/>
            </a:xfrm>
            <a:custGeom>
              <a:avLst/>
              <a:gdLst/>
              <a:ahLst/>
              <a:cxnLst/>
              <a:rect l="l" t="t" r="r" b="b"/>
              <a:pathLst>
                <a:path w="3605" h="1364" extrusionOk="0">
                  <a:moveTo>
                    <a:pt x="384" y="0"/>
                  </a:moveTo>
                  <a:cubicBezTo>
                    <a:pt x="243" y="0"/>
                    <a:pt x="107" y="96"/>
                    <a:pt x="63" y="248"/>
                  </a:cubicBezTo>
                  <a:lnTo>
                    <a:pt x="38" y="411"/>
                  </a:lnTo>
                  <a:cubicBezTo>
                    <a:pt x="0" y="588"/>
                    <a:pt x="114" y="764"/>
                    <a:pt x="290" y="789"/>
                  </a:cubicBezTo>
                  <a:lnTo>
                    <a:pt x="3188" y="1356"/>
                  </a:lnTo>
                  <a:cubicBezTo>
                    <a:pt x="3210" y="1361"/>
                    <a:pt x="3231" y="1363"/>
                    <a:pt x="3252" y="1363"/>
                  </a:cubicBezTo>
                  <a:cubicBezTo>
                    <a:pt x="3405" y="1363"/>
                    <a:pt x="3544" y="1247"/>
                    <a:pt x="3566" y="1092"/>
                  </a:cubicBezTo>
                  <a:cubicBezTo>
                    <a:pt x="3604" y="928"/>
                    <a:pt x="3503" y="752"/>
                    <a:pt x="3327" y="714"/>
                  </a:cubicBezTo>
                  <a:lnTo>
                    <a:pt x="454" y="8"/>
                  </a:lnTo>
                  <a:cubicBezTo>
                    <a:pt x="431" y="3"/>
                    <a:pt x="408" y="0"/>
                    <a:pt x="384"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5"/>
            <p:cNvSpPr/>
            <p:nvPr/>
          </p:nvSpPr>
          <p:spPr>
            <a:xfrm>
              <a:off x="3308325" y="2507375"/>
              <a:ext cx="87900" cy="45050"/>
            </a:xfrm>
            <a:custGeom>
              <a:avLst/>
              <a:gdLst/>
              <a:ahLst/>
              <a:cxnLst/>
              <a:rect l="l" t="t" r="r" b="b"/>
              <a:pathLst>
                <a:path w="3516" h="1802" extrusionOk="0">
                  <a:moveTo>
                    <a:pt x="3105" y="1"/>
                  </a:moveTo>
                  <a:cubicBezTo>
                    <a:pt x="3061" y="1"/>
                    <a:pt x="3017" y="10"/>
                    <a:pt x="2974" y="30"/>
                  </a:cubicBezTo>
                  <a:lnTo>
                    <a:pt x="240" y="1164"/>
                  </a:lnTo>
                  <a:cubicBezTo>
                    <a:pt x="76" y="1227"/>
                    <a:pt x="0" y="1416"/>
                    <a:pt x="76" y="1580"/>
                  </a:cubicBezTo>
                  <a:cubicBezTo>
                    <a:pt x="115" y="1718"/>
                    <a:pt x="239" y="1802"/>
                    <a:pt x="370" y="1802"/>
                  </a:cubicBezTo>
                  <a:cubicBezTo>
                    <a:pt x="406" y="1802"/>
                    <a:pt x="443" y="1795"/>
                    <a:pt x="479" y="1782"/>
                  </a:cubicBezTo>
                  <a:lnTo>
                    <a:pt x="3264" y="761"/>
                  </a:lnTo>
                  <a:cubicBezTo>
                    <a:pt x="3428" y="698"/>
                    <a:pt x="3516" y="509"/>
                    <a:pt x="3453" y="345"/>
                  </a:cubicBezTo>
                  <a:lnTo>
                    <a:pt x="3390" y="207"/>
                  </a:lnTo>
                  <a:cubicBezTo>
                    <a:pt x="3343" y="76"/>
                    <a:pt x="3228" y="1"/>
                    <a:pt x="310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5"/>
            <p:cNvSpPr/>
            <p:nvPr/>
          </p:nvSpPr>
          <p:spPr>
            <a:xfrm>
              <a:off x="2569900" y="2490675"/>
              <a:ext cx="86650" cy="47800"/>
            </a:xfrm>
            <a:custGeom>
              <a:avLst/>
              <a:gdLst/>
              <a:ahLst/>
              <a:cxnLst/>
              <a:rect l="l" t="t" r="r" b="b"/>
              <a:pathLst>
                <a:path w="3466" h="1912" extrusionOk="0">
                  <a:moveTo>
                    <a:pt x="433" y="1"/>
                  </a:moveTo>
                  <a:cubicBezTo>
                    <a:pt x="306" y="1"/>
                    <a:pt x="182" y="74"/>
                    <a:pt x="127" y="194"/>
                  </a:cubicBezTo>
                  <a:cubicBezTo>
                    <a:pt x="114" y="232"/>
                    <a:pt x="89" y="282"/>
                    <a:pt x="64" y="333"/>
                  </a:cubicBezTo>
                  <a:cubicBezTo>
                    <a:pt x="1" y="497"/>
                    <a:pt x="76" y="698"/>
                    <a:pt x="240" y="761"/>
                  </a:cubicBezTo>
                  <a:lnTo>
                    <a:pt x="2974" y="1883"/>
                  </a:lnTo>
                  <a:cubicBezTo>
                    <a:pt x="3017" y="1902"/>
                    <a:pt x="3063" y="1912"/>
                    <a:pt x="3108" y="1912"/>
                  </a:cubicBezTo>
                  <a:cubicBezTo>
                    <a:pt x="3234" y="1912"/>
                    <a:pt x="3356" y="1837"/>
                    <a:pt x="3403" y="1706"/>
                  </a:cubicBezTo>
                  <a:cubicBezTo>
                    <a:pt x="3466" y="1555"/>
                    <a:pt x="3403" y="1366"/>
                    <a:pt x="3239" y="1290"/>
                  </a:cubicBezTo>
                  <a:lnTo>
                    <a:pt x="568" y="30"/>
                  </a:lnTo>
                  <a:cubicBezTo>
                    <a:pt x="524" y="10"/>
                    <a:pt x="478" y="1"/>
                    <a:pt x="43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5"/>
            <p:cNvSpPr/>
            <p:nvPr/>
          </p:nvSpPr>
          <p:spPr>
            <a:xfrm>
              <a:off x="3276175" y="2431275"/>
              <a:ext cx="81625" cy="57700"/>
            </a:xfrm>
            <a:custGeom>
              <a:avLst/>
              <a:gdLst/>
              <a:ahLst/>
              <a:cxnLst/>
              <a:rect l="l" t="t" r="r" b="b"/>
              <a:pathLst>
                <a:path w="3265" h="2308" extrusionOk="0">
                  <a:moveTo>
                    <a:pt x="2817" y="1"/>
                  </a:moveTo>
                  <a:cubicBezTo>
                    <a:pt x="2754" y="1"/>
                    <a:pt x="2691" y="20"/>
                    <a:pt x="2634" y="63"/>
                  </a:cubicBezTo>
                  <a:lnTo>
                    <a:pt x="190" y="1713"/>
                  </a:lnTo>
                  <a:cubicBezTo>
                    <a:pt x="39" y="1801"/>
                    <a:pt x="1" y="2003"/>
                    <a:pt x="102" y="2154"/>
                  </a:cubicBezTo>
                  <a:cubicBezTo>
                    <a:pt x="159" y="2252"/>
                    <a:pt x="263" y="2308"/>
                    <a:pt x="370" y="2308"/>
                  </a:cubicBezTo>
                  <a:cubicBezTo>
                    <a:pt x="429" y="2308"/>
                    <a:pt x="489" y="2291"/>
                    <a:pt x="543" y="2255"/>
                  </a:cubicBezTo>
                  <a:lnTo>
                    <a:pt x="3063" y="718"/>
                  </a:lnTo>
                  <a:cubicBezTo>
                    <a:pt x="3214" y="630"/>
                    <a:pt x="3264" y="428"/>
                    <a:pt x="3176" y="277"/>
                  </a:cubicBezTo>
                  <a:lnTo>
                    <a:pt x="3088" y="151"/>
                  </a:lnTo>
                  <a:cubicBezTo>
                    <a:pt x="3025" y="56"/>
                    <a:pt x="2922" y="1"/>
                    <a:pt x="281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5"/>
            <p:cNvSpPr/>
            <p:nvPr/>
          </p:nvSpPr>
          <p:spPr>
            <a:xfrm>
              <a:off x="2611475" y="2416250"/>
              <a:ext cx="80050" cy="60225"/>
            </a:xfrm>
            <a:custGeom>
              <a:avLst/>
              <a:gdLst/>
              <a:ahLst/>
              <a:cxnLst/>
              <a:rect l="l" t="t" r="r" b="b"/>
              <a:pathLst>
                <a:path w="3202" h="2409" extrusionOk="0">
                  <a:moveTo>
                    <a:pt x="448" y="1"/>
                  </a:moveTo>
                  <a:cubicBezTo>
                    <a:pt x="352" y="1"/>
                    <a:pt x="256" y="46"/>
                    <a:pt x="190" y="134"/>
                  </a:cubicBezTo>
                  <a:lnTo>
                    <a:pt x="102" y="260"/>
                  </a:lnTo>
                  <a:cubicBezTo>
                    <a:pt x="1" y="412"/>
                    <a:pt x="39" y="613"/>
                    <a:pt x="190" y="714"/>
                  </a:cubicBezTo>
                  <a:lnTo>
                    <a:pt x="2647" y="2352"/>
                  </a:lnTo>
                  <a:cubicBezTo>
                    <a:pt x="2704" y="2390"/>
                    <a:pt x="2768" y="2408"/>
                    <a:pt x="2831" y="2408"/>
                  </a:cubicBezTo>
                  <a:cubicBezTo>
                    <a:pt x="2936" y="2408"/>
                    <a:pt x="3038" y="2358"/>
                    <a:pt x="3101" y="2264"/>
                  </a:cubicBezTo>
                  <a:cubicBezTo>
                    <a:pt x="3202" y="2113"/>
                    <a:pt x="3164" y="1924"/>
                    <a:pt x="3025" y="1810"/>
                  </a:cubicBezTo>
                  <a:lnTo>
                    <a:pt x="644" y="71"/>
                  </a:lnTo>
                  <a:cubicBezTo>
                    <a:pt x="586" y="24"/>
                    <a:pt x="517" y="1"/>
                    <a:pt x="44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5"/>
            <p:cNvSpPr/>
            <p:nvPr/>
          </p:nvSpPr>
          <p:spPr>
            <a:xfrm>
              <a:off x="3232400" y="2364300"/>
              <a:ext cx="72475" cy="68850"/>
            </a:xfrm>
            <a:custGeom>
              <a:avLst/>
              <a:gdLst/>
              <a:ahLst/>
              <a:cxnLst/>
              <a:rect l="l" t="t" r="r" b="b"/>
              <a:pathLst>
                <a:path w="2899" h="2754" extrusionOk="0">
                  <a:moveTo>
                    <a:pt x="2439" y="1"/>
                  </a:moveTo>
                  <a:cubicBezTo>
                    <a:pt x="2354" y="1"/>
                    <a:pt x="2268" y="32"/>
                    <a:pt x="2205" y="95"/>
                  </a:cubicBezTo>
                  <a:lnTo>
                    <a:pt x="126" y="2187"/>
                  </a:lnTo>
                  <a:cubicBezTo>
                    <a:pt x="0" y="2313"/>
                    <a:pt x="0" y="2515"/>
                    <a:pt x="126" y="2641"/>
                  </a:cubicBezTo>
                  <a:cubicBezTo>
                    <a:pt x="187" y="2715"/>
                    <a:pt x="277" y="2753"/>
                    <a:pt x="366" y="2753"/>
                  </a:cubicBezTo>
                  <a:cubicBezTo>
                    <a:pt x="444" y="2753"/>
                    <a:pt x="521" y="2724"/>
                    <a:pt x="580" y="2666"/>
                  </a:cubicBezTo>
                  <a:lnTo>
                    <a:pt x="2760" y="675"/>
                  </a:lnTo>
                  <a:cubicBezTo>
                    <a:pt x="2899" y="549"/>
                    <a:pt x="2899" y="335"/>
                    <a:pt x="2772" y="209"/>
                  </a:cubicBezTo>
                  <a:cubicBezTo>
                    <a:pt x="2747" y="171"/>
                    <a:pt x="2709" y="133"/>
                    <a:pt x="2672" y="95"/>
                  </a:cubicBezTo>
                  <a:cubicBezTo>
                    <a:pt x="2609" y="32"/>
                    <a:pt x="2524" y="1"/>
                    <a:pt x="243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5"/>
            <p:cNvSpPr/>
            <p:nvPr/>
          </p:nvSpPr>
          <p:spPr>
            <a:xfrm>
              <a:off x="2667250" y="2351575"/>
              <a:ext cx="70275" cy="70725"/>
            </a:xfrm>
            <a:custGeom>
              <a:avLst/>
              <a:gdLst/>
              <a:ahLst/>
              <a:cxnLst/>
              <a:rect l="l" t="t" r="r" b="b"/>
              <a:pathLst>
                <a:path w="2811" h="2829" extrusionOk="0">
                  <a:moveTo>
                    <a:pt x="455" y="1"/>
                  </a:moveTo>
                  <a:cubicBezTo>
                    <a:pt x="376" y="1"/>
                    <a:pt x="298" y="29"/>
                    <a:pt x="240" y="88"/>
                  </a:cubicBezTo>
                  <a:lnTo>
                    <a:pt x="126" y="201"/>
                  </a:lnTo>
                  <a:cubicBezTo>
                    <a:pt x="0" y="315"/>
                    <a:pt x="0" y="529"/>
                    <a:pt x="126" y="655"/>
                  </a:cubicBezTo>
                  <a:lnTo>
                    <a:pt x="2231" y="2734"/>
                  </a:lnTo>
                  <a:cubicBezTo>
                    <a:pt x="2287" y="2797"/>
                    <a:pt x="2369" y="2828"/>
                    <a:pt x="2453" y="2828"/>
                  </a:cubicBezTo>
                  <a:cubicBezTo>
                    <a:pt x="2536" y="2828"/>
                    <a:pt x="2621" y="2797"/>
                    <a:pt x="2684" y="2734"/>
                  </a:cubicBezTo>
                  <a:cubicBezTo>
                    <a:pt x="2810" y="2620"/>
                    <a:pt x="2810" y="2419"/>
                    <a:pt x="2697" y="2280"/>
                  </a:cubicBezTo>
                  <a:lnTo>
                    <a:pt x="706" y="113"/>
                  </a:lnTo>
                  <a:cubicBezTo>
                    <a:pt x="638" y="39"/>
                    <a:pt x="546" y="1"/>
                    <a:pt x="45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5"/>
            <p:cNvSpPr/>
            <p:nvPr/>
          </p:nvSpPr>
          <p:spPr>
            <a:xfrm>
              <a:off x="3178200" y="2308875"/>
              <a:ext cx="62400" cy="78050"/>
            </a:xfrm>
            <a:custGeom>
              <a:avLst/>
              <a:gdLst/>
              <a:ahLst/>
              <a:cxnLst/>
              <a:rect l="l" t="t" r="r" b="b"/>
              <a:pathLst>
                <a:path w="2496" h="3122" extrusionOk="0">
                  <a:moveTo>
                    <a:pt x="1997" y="1"/>
                  </a:moveTo>
                  <a:cubicBezTo>
                    <a:pt x="1892" y="1"/>
                    <a:pt x="1790" y="51"/>
                    <a:pt x="1727" y="145"/>
                  </a:cubicBezTo>
                  <a:lnTo>
                    <a:pt x="89" y="2615"/>
                  </a:lnTo>
                  <a:cubicBezTo>
                    <a:pt x="1" y="2753"/>
                    <a:pt x="39" y="2955"/>
                    <a:pt x="177" y="3056"/>
                  </a:cubicBezTo>
                  <a:cubicBezTo>
                    <a:pt x="237" y="3101"/>
                    <a:pt x="304" y="3122"/>
                    <a:pt x="371" y="3122"/>
                  </a:cubicBezTo>
                  <a:cubicBezTo>
                    <a:pt x="472" y="3122"/>
                    <a:pt x="570" y="3072"/>
                    <a:pt x="631" y="2980"/>
                  </a:cubicBezTo>
                  <a:lnTo>
                    <a:pt x="2383" y="599"/>
                  </a:lnTo>
                  <a:cubicBezTo>
                    <a:pt x="2496" y="460"/>
                    <a:pt x="2458" y="258"/>
                    <a:pt x="2307" y="158"/>
                  </a:cubicBezTo>
                  <a:lnTo>
                    <a:pt x="2181" y="57"/>
                  </a:lnTo>
                  <a:cubicBezTo>
                    <a:pt x="2124" y="19"/>
                    <a:pt x="2060" y="1"/>
                    <a:pt x="1997"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5"/>
            <p:cNvSpPr/>
            <p:nvPr/>
          </p:nvSpPr>
          <p:spPr>
            <a:xfrm>
              <a:off x="2733725" y="2298900"/>
              <a:ext cx="60175" cy="79600"/>
            </a:xfrm>
            <a:custGeom>
              <a:avLst/>
              <a:gdLst/>
              <a:ahLst/>
              <a:cxnLst/>
              <a:rect l="l" t="t" r="r" b="b"/>
              <a:pathLst>
                <a:path w="2407" h="3184" extrusionOk="0">
                  <a:moveTo>
                    <a:pt x="498" y="1"/>
                  </a:moveTo>
                  <a:cubicBezTo>
                    <a:pt x="439" y="1"/>
                    <a:pt x="380" y="17"/>
                    <a:pt x="328" y="53"/>
                  </a:cubicBezTo>
                  <a:lnTo>
                    <a:pt x="202" y="141"/>
                  </a:lnTo>
                  <a:cubicBezTo>
                    <a:pt x="51" y="242"/>
                    <a:pt x="0" y="443"/>
                    <a:pt x="114" y="594"/>
                  </a:cubicBezTo>
                  <a:lnTo>
                    <a:pt x="1752" y="3039"/>
                  </a:lnTo>
                  <a:cubicBezTo>
                    <a:pt x="1814" y="3133"/>
                    <a:pt x="1921" y="3183"/>
                    <a:pt x="2027" y="3183"/>
                  </a:cubicBezTo>
                  <a:cubicBezTo>
                    <a:pt x="2090" y="3183"/>
                    <a:pt x="2153" y="3165"/>
                    <a:pt x="2205" y="3127"/>
                  </a:cubicBezTo>
                  <a:cubicBezTo>
                    <a:pt x="2356" y="3026"/>
                    <a:pt x="2407" y="2837"/>
                    <a:pt x="2306" y="2686"/>
                  </a:cubicBezTo>
                  <a:lnTo>
                    <a:pt x="781" y="166"/>
                  </a:lnTo>
                  <a:cubicBezTo>
                    <a:pt x="716" y="59"/>
                    <a:pt x="607"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5"/>
            <p:cNvSpPr/>
            <p:nvPr/>
          </p:nvSpPr>
          <p:spPr>
            <a:xfrm>
              <a:off x="3116150" y="2267350"/>
              <a:ext cx="49800" cy="84650"/>
            </a:xfrm>
            <a:custGeom>
              <a:avLst/>
              <a:gdLst/>
              <a:ahLst/>
              <a:cxnLst/>
              <a:rect l="l" t="t" r="r" b="b"/>
              <a:pathLst>
                <a:path w="1992" h="3386" extrusionOk="0">
                  <a:moveTo>
                    <a:pt x="1483" y="0"/>
                  </a:moveTo>
                  <a:cubicBezTo>
                    <a:pt x="1359" y="0"/>
                    <a:pt x="1244" y="75"/>
                    <a:pt x="1198" y="206"/>
                  </a:cubicBezTo>
                  <a:lnTo>
                    <a:pt x="64" y="2927"/>
                  </a:lnTo>
                  <a:cubicBezTo>
                    <a:pt x="1" y="3091"/>
                    <a:pt x="76" y="3280"/>
                    <a:pt x="240" y="3356"/>
                  </a:cubicBezTo>
                  <a:cubicBezTo>
                    <a:pt x="283" y="3376"/>
                    <a:pt x="328" y="3385"/>
                    <a:pt x="373" y="3385"/>
                  </a:cubicBezTo>
                  <a:cubicBezTo>
                    <a:pt x="496" y="3385"/>
                    <a:pt x="613" y="3313"/>
                    <a:pt x="668" y="3192"/>
                  </a:cubicBezTo>
                  <a:lnTo>
                    <a:pt x="1916" y="521"/>
                  </a:lnTo>
                  <a:cubicBezTo>
                    <a:pt x="1992" y="357"/>
                    <a:pt x="1929" y="155"/>
                    <a:pt x="1765" y="92"/>
                  </a:cubicBezTo>
                  <a:lnTo>
                    <a:pt x="1613" y="29"/>
                  </a:lnTo>
                  <a:cubicBezTo>
                    <a:pt x="1571" y="10"/>
                    <a:pt x="1526" y="0"/>
                    <a:pt x="148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5"/>
            <p:cNvSpPr/>
            <p:nvPr/>
          </p:nvSpPr>
          <p:spPr>
            <a:xfrm>
              <a:off x="2809950" y="2260450"/>
              <a:ext cx="48225" cy="85700"/>
            </a:xfrm>
            <a:custGeom>
              <a:avLst/>
              <a:gdLst/>
              <a:ahLst/>
              <a:cxnLst/>
              <a:rect l="l" t="t" r="r" b="b"/>
              <a:pathLst>
                <a:path w="1929" h="3428" extrusionOk="0">
                  <a:moveTo>
                    <a:pt x="514" y="1"/>
                  </a:moveTo>
                  <a:cubicBezTo>
                    <a:pt x="473" y="1"/>
                    <a:pt x="431" y="10"/>
                    <a:pt x="391" y="28"/>
                  </a:cubicBezTo>
                  <a:lnTo>
                    <a:pt x="253" y="78"/>
                  </a:lnTo>
                  <a:cubicBezTo>
                    <a:pt x="76" y="141"/>
                    <a:pt x="1" y="330"/>
                    <a:pt x="76" y="507"/>
                  </a:cubicBezTo>
                  <a:lnTo>
                    <a:pt x="1210" y="3229"/>
                  </a:lnTo>
                  <a:cubicBezTo>
                    <a:pt x="1258" y="3354"/>
                    <a:pt x="1380" y="3427"/>
                    <a:pt x="1507" y="3427"/>
                  </a:cubicBezTo>
                  <a:cubicBezTo>
                    <a:pt x="1547" y="3427"/>
                    <a:pt x="1587" y="3420"/>
                    <a:pt x="1626" y="3405"/>
                  </a:cubicBezTo>
                  <a:lnTo>
                    <a:pt x="1928" y="3292"/>
                  </a:lnTo>
                  <a:lnTo>
                    <a:pt x="807" y="217"/>
                  </a:lnTo>
                  <a:cubicBezTo>
                    <a:pt x="759"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5"/>
            <p:cNvSpPr/>
            <p:nvPr/>
          </p:nvSpPr>
          <p:spPr>
            <a:xfrm>
              <a:off x="3048725" y="2241100"/>
              <a:ext cx="35950" cy="88625"/>
            </a:xfrm>
            <a:custGeom>
              <a:avLst/>
              <a:gdLst/>
              <a:ahLst/>
              <a:cxnLst/>
              <a:rect l="l" t="t" r="r" b="b"/>
              <a:pathLst>
                <a:path w="1438" h="3545" extrusionOk="0">
                  <a:moveTo>
                    <a:pt x="916" y="1"/>
                  </a:moveTo>
                  <a:cubicBezTo>
                    <a:pt x="767" y="1"/>
                    <a:pt x="639" y="107"/>
                    <a:pt x="606" y="260"/>
                  </a:cubicBezTo>
                  <a:lnTo>
                    <a:pt x="39" y="3171"/>
                  </a:lnTo>
                  <a:cubicBezTo>
                    <a:pt x="1" y="3335"/>
                    <a:pt x="114" y="3511"/>
                    <a:pt x="291" y="3536"/>
                  </a:cubicBezTo>
                  <a:cubicBezTo>
                    <a:pt x="314" y="3542"/>
                    <a:pt x="338" y="3544"/>
                    <a:pt x="361" y="3544"/>
                  </a:cubicBezTo>
                  <a:cubicBezTo>
                    <a:pt x="502" y="3544"/>
                    <a:pt x="636" y="3450"/>
                    <a:pt x="669" y="3310"/>
                  </a:cubicBezTo>
                  <a:lnTo>
                    <a:pt x="1387" y="437"/>
                  </a:lnTo>
                  <a:cubicBezTo>
                    <a:pt x="1437" y="260"/>
                    <a:pt x="1324" y="84"/>
                    <a:pt x="1148" y="46"/>
                  </a:cubicBezTo>
                  <a:lnTo>
                    <a:pt x="984" y="8"/>
                  </a:lnTo>
                  <a:cubicBezTo>
                    <a:pt x="961" y="3"/>
                    <a:pt x="938" y="1"/>
                    <a:pt x="91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5"/>
            <p:cNvSpPr/>
            <p:nvPr/>
          </p:nvSpPr>
          <p:spPr>
            <a:xfrm>
              <a:off x="2892475" y="2237650"/>
              <a:ext cx="32475" cy="89225"/>
            </a:xfrm>
            <a:custGeom>
              <a:avLst/>
              <a:gdLst/>
              <a:ahLst/>
              <a:cxnLst/>
              <a:rect l="l" t="t" r="r" b="b"/>
              <a:pathLst>
                <a:path w="1299" h="3569" extrusionOk="0">
                  <a:moveTo>
                    <a:pt x="518" y="1"/>
                  </a:moveTo>
                  <a:cubicBezTo>
                    <a:pt x="497" y="1"/>
                    <a:pt x="476" y="3"/>
                    <a:pt x="455" y="8"/>
                  </a:cubicBezTo>
                  <a:lnTo>
                    <a:pt x="291" y="33"/>
                  </a:lnTo>
                  <a:cubicBezTo>
                    <a:pt x="114" y="71"/>
                    <a:pt x="1" y="234"/>
                    <a:pt x="39" y="411"/>
                  </a:cubicBezTo>
                  <a:lnTo>
                    <a:pt x="618" y="3309"/>
                  </a:lnTo>
                  <a:cubicBezTo>
                    <a:pt x="651" y="3472"/>
                    <a:pt x="786" y="3569"/>
                    <a:pt x="935" y="3569"/>
                  </a:cubicBezTo>
                  <a:cubicBezTo>
                    <a:pt x="960" y="3569"/>
                    <a:pt x="984" y="3566"/>
                    <a:pt x="1009" y="3561"/>
                  </a:cubicBezTo>
                  <a:cubicBezTo>
                    <a:pt x="1173" y="3536"/>
                    <a:pt x="1299" y="3372"/>
                    <a:pt x="1274" y="3196"/>
                  </a:cubicBezTo>
                  <a:lnTo>
                    <a:pt x="820" y="272"/>
                  </a:lnTo>
                  <a:cubicBezTo>
                    <a:pt x="798" y="117"/>
                    <a:pt x="668" y="1"/>
                    <a:pt x="51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5"/>
            <p:cNvSpPr/>
            <p:nvPr/>
          </p:nvSpPr>
          <p:spPr>
            <a:xfrm>
              <a:off x="2978800" y="2231825"/>
              <a:ext cx="19875" cy="89825"/>
            </a:xfrm>
            <a:custGeom>
              <a:avLst/>
              <a:gdLst/>
              <a:ahLst/>
              <a:cxnLst/>
              <a:rect l="l" t="t" r="r" b="b"/>
              <a:pathLst>
                <a:path w="795" h="3593" extrusionOk="0">
                  <a:moveTo>
                    <a:pt x="306" y="0"/>
                  </a:moveTo>
                  <a:cubicBezTo>
                    <a:pt x="139" y="0"/>
                    <a:pt x="1" y="135"/>
                    <a:pt x="1" y="316"/>
                  </a:cubicBezTo>
                  <a:lnTo>
                    <a:pt x="1" y="3265"/>
                  </a:lnTo>
                  <a:cubicBezTo>
                    <a:pt x="1" y="3441"/>
                    <a:pt x="139" y="3580"/>
                    <a:pt x="316" y="3592"/>
                  </a:cubicBezTo>
                  <a:lnTo>
                    <a:pt x="328" y="3592"/>
                  </a:lnTo>
                  <a:cubicBezTo>
                    <a:pt x="505" y="3592"/>
                    <a:pt x="656" y="3454"/>
                    <a:pt x="656" y="3277"/>
                  </a:cubicBezTo>
                  <a:lnTo>
                    <a:pt x="794" y="329"/>
                  </a:lnTo>
                  <a:cubicBezTo>
                    <a:pt x="794" y="152"/>
                    <a:pt x="656" y="1"/>
                    <a:pt x="479" y="1"/>
                  </a:cubicBezTo>
                  <a:lnTo>
                    <a:pt x="328" y="1"/>
                  </a:lnTo>
                  <a:cubicBezTo>
                    <a:pt x="321" y="1"/>
                    <a:pt x="313" y="0"/>
                    <a:pt x="30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5"/>
            <p:cNvSpPr/>
            <p:nvPr/>
          </p:nvSpPr>
          <p:spPr>
            <a:xfrm>
              <a:off x="2932775" y="2646625"/>
              <a:ext cx="86700" cy="73675"/>
            </a:xfrm>
            <a:custGeom>
              <a:avLst/>
              <a:gdLst/>
              <a:ahLst/>
              <a:cxnLst/>
              <a:rect l="l" t="t" r="r" b="b"/>
              <a:pathLst>
                <a:path w="3468" h="2947" extrusionOk="0">
                  <a:moveTo>
                    <a:pt x="1937" y="1"/>
                  </a:moveTo>
                  <a:cubicBezTo>
                    <a:pt x="692" y="1"/>
                    <a:pt x="1" y="1493"/>
                    <a:pt x="846" y="2449"/>
                  </a:cubicBezTo>
                  <a:cubicBezTo>
                    <a:pt x="1150" y="2792"/>
                    <a:pt x="1546" y="2947"/>
                    <a:pt x="1936" y="2947"/>
                  </a:cubicBezTo>
                  <a:cubicBezTo>
                    <a:pt x="2662" y="2947"/>
                    <a:pt x="3368" y="2412"/>
                    <a:pt x="3417" y="1567"/>
                  </a:cubicBezTo>
                  <a:cubicBezTo>
                    <a:pt x="3467" y="748"/>
                    <a:pt x="2850" y="55"/>
                    <a:pt x="2043" y="5"/>
                  </a:cubicBezTo>
                  <a:cubicBezTo>
                    <a:pt x="2007" y="2"/>
                    <a:pt x="1972" y="1"/>
                    <a:pt x="19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5"/>
            <p:cNvSpPr/>
            <p:nvPr/>
          </p:nvSpPr>
          <p:spPr>
            <a:xfrm>
              <a:off x="2970300" y="2433775"/>
              <a:ext cx="26475" cy="263375"/>
            </a:xfrm>
            <a:custGeom>
              <a:avLst/>
              <a:gdLst/>
              <a:ahLst/>
              <a:cxnLst/>
              <a:rect l="l" t="t" r="r" b="b"/>
              <a:pathLst>
                <a:path w="1059" h="10535" extrusionOk="0">
                  <a:moveTo>
                    <a:pt x="1059" y="0"/>
                  </a:moveTo>
                  <a:lnTo>
                    <a:pt x="0" y="10484"/>
                  </a:lnTo>
                  <a:lnTo>
                    <a:pt x="819" y="10535"/>
                  </a:lnTo>
                  <a:lnTo>
                    <a:pt x="10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4" name="Google Shape;2704;p45"/>
          <p:cNvGrpSpPr/>
          <p:nvPr/>
        </p:nvGrpSpPr>
        <p:grpSpPr>
          <a:xfrm>
            <a:off x="6309551" y="2397797"/>
            <a:ext cx="1752594" cy="965797"/>
            <a:chOff x="3672800" y="2231525"/>
            <a:chExt cx="891225" cy="491150"/>
          </a:xfrm>
        </p:grpSpPr>
        <p:sp>
          <p:nvSpPr>
            <p:cNvPr id="2705" name="Google Shape;2705;p45"/>
            <p:cNvSpPr/>
            <p:nvPr/>
          </p:nvSpPr>
          <p:spPr>
            <a:xfrm>
              <a:off x="3672800" y="2657125"/>
              <a:ext cx="90125" cy="19550"/>
            </a:xfrm>
            <a:custGeom>
              <a:avLst/>
              <a:gdLst/>
              <a:ahLst/>
              <a:cxnLst/>
              <a:rect l="l" t="t" r="r" b="b"/>
              <a:pathLst>
                <a:path w="3605" h="782" extrusionOk="0">
                  <a:moveTo>
                    <a:pt x="353" y="0"/>
                  </a:moveTo>
                  <a:cubicBezTo>
                    <a:pt x="164" y="0"/>
                    <a:pt x="13" y="139"/>
                    <a:pt x="13" y="315"/>
                  </a:cubicBezTo>
                  <a:lnTo>
                    <a:pt x="13" y="454"/>
                  </a:lnTo>
                  <a:cubicBezTo>
                    <a:pt x="0" y="630"/>
                    <a:pt x="152" y="782"/>
                    <a:pt x="328" y="782"/>
                  </a:cubicBezTo>
                  <a:lnTo>
                    <a:pt x="3277" y="782"/>
                  </a:lnTo>
                  <a:cubicBezTo>
                    <a:pt x="3453" y="782"/>
                    <a:pt x="3604" y="643"/>
                    <a:pt x="3604" y="467"/>
                  </a:cubicBezTo>
                  <a:cubicBezTo>
                    <a:pt x="3604" y="290"/>
                    <a:pt x="3466" y="139"/>
                    <a:pt x="3289" y="126"/>
                  </a:cubicBezTo>
                  <a:lnTo>
                    <a:pt x="35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5"/>
            <p:cNvSpPr/>
            <p:nvPr/>
          </p:nvSpPr>
          <p:spPr>
            <a:xfrm>
              <a:off x="4473900" y="2667525"/>
              <a:ext cx="90125" cy="19875"/>
            </a:xfrm>
            <a:custGeom>
              <a:avLst/>
              <a:gdLst/>
              <a:ahLst/>
              <a:cxnLst/>
              <a:rect l="l" t="t" r="r" b="b"/>
              <a:pathLst>
                <a:path w="3605" h="795" extrusionOk="0">
                  <a:moveTo>
                    <a:pt x="3251" y="0"/>
                  </a:moveTo>
                  <a:lnTo>
                    <a:pt x="315" y="126"/>
                  </a:lnTo>
                  <a:cubicBezTo>
                    <a:pt x="139" y="139"/>
                    <a:pt x="0" y="290"/>
                    <a:pt x="0" y="466"/>
                  </a:cubicBezTo>
                  <a:cubicBezTo>
                    <a:pt x="0" y="643"/>
                    <a:pt x="152" y="794"/>
                    <a:pt x="328" y="794"/>
                  </a:cubicBezTo>
                  <a:lnTo>
                    <a:pt x="3277" y="794"/>
                  </a:lnTo>
                  <a:cubicBezTo>
                    <a:pt x="3453" y="781"/>
                    <a:pt x="3604" y="643"/>
                    <a:pt x="3592" y="454"/>
                  </a:cubicBezTo>
                  <a:lnTo>
                    <a:pt x="3592" y="315"/>
                  </a:lnTo>
                  <a:cubicBezTo>
                    <a:pt x="3592" y="139"/>
                    <a:pt x="3440" y="0"/>
                    <a:pt x="32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5"/>
            <p:cNvSpPr/>
            <p:nvPr/>
          </p:nvSpPr>
          <p:spPr>
            <a:xfrm>
              <a:off x="4466025" y="2589525"/>
              <a:ext cx="90425" cy="31175"/>
            </a:xfrm>
            <a:custGeom>
              <a:avLst/>
              <a:gdLst/>
              <a:ahLst/>
              <a:cxnLst/>
              <a:rect l="l" t="t" r="r" b="b"/>
              <a:pathLst>
                <a:path w="3617" h="1247" extrusionOk="0">
                  <a:moveTo>
                    <a:pt x="3244" y="0"/>
                  </a:moveTo>
                  <a:cubicBezTo>
                    <a:pt x="3222" y="0"/>
                    <a:pt x="3199" y="3"/>
                    <a:pt x="3176" y="8"/>
                  </a:cubicBezTo>
                  <a:lnTo>
                    <a:pt x="278" y="587"/>
                  </a:lnTo>
                  <a:cubicBezTo>
                    <a:pt x="114" y="625"/>
                    <a:pt x="0" y="789"/>
                    <a:pt x="26" y="965"/>
                  </a:cubicBezTo>
                  <a:lnTo>
                    <a:pt x="26" y="978"/>
                  </a:lnTo>
                  <a:cubicBezTo>
                    <a:pt x="48" y="1138"/>
                    <a:pt x="185" y="1246"/>
                    <a:pt x="342" y="1246"/>
                  </a:cubicBezTo>
                  <a:cubicBezTo>
                    <a:pt x="358" y="1246"/>
                    <a:pt x="374" y="1245"/>
                    <a:pt x="391" y="1243"/>
                  </a:cubicBezTo>
                  <a:lnTo>
                    <a:pt x="3314" y="789"/>
                  </a:lnTo>
                  <a:cubicBezTo>
                    <a:pt x="3491" y="764"/>
                    <a:pt x="3617" y="600"/>
                    <a:pt x="3592" y="424"/>
                  </a:cubicBezTo>
                  <a:cubicBezTo>
                    <a:pt x="3579" y="373"/>
                    <a:pt x="3566" y="310"/>
                    <a:pt x="3566" y="260"/>
                  </a:cubicBezTo>
                  <a:cubicBezTo>
                    <a:pt x="3533" y="106"/>
                    <a:pt x="3396" y="0"/>
                    <a:pt x="32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5"/>
            <p:cNvSpPr/>
            <p:nvPr/>
          </p:nvSpPr>
          <p:spPr>
            <a:xfrm>
              <a:off x="3681925" y="2572075"/>
              <a:ext cx="90125" cy="34200"/>
            </a:xfrm>
            <a:custGeom>
              <a:avLst/>
              <a:gdLst/>
              <a:ahLst/>
              <a:cxnLst/>
              <a:rect l="l" t="t" r="r" b="b"/>
              <a:pathLst>
                <a:path w="3605" h="1368" extrusionOk="0">
                  <a:moveTo>
                    <a:pt x="374" y="1"/>
                  </a:moveTo>
                  <a:cubicBezTo>
                    <a:pt x="237" y="1"/>
                    <a:pt x="106" y="104"/>
                    <a:pt x="64" y="252"/>
                  </a:cubicBezTo>
                  <a:lnTo>
                    <a:pt x="39" y="403"/>
                  </a:lnTo>
                  <a:cubicBezTo>
                    <a:pt x="1" y="580"/>
                    <a:pt x="114" y="756"/>
                    <a:pt x="291" y="781"/>
                  </a:cubicBezTo>
                  <a:lnTo>
                    <a:pt x="3189" y="1361"/>
                  </a:lnTo>
                  <a:cubicBezTo>
                    <a:pt x="3210" y="1366"/>
                    <a:pt x="3231" y="1368"/>
                    <a:pt x="3252" y="1368"/>
                  </a:cubicBezTo>
                  <a:cubicBezTo>
                    <a:pt x="3405" y="1368"/>
                    <a:pt x="3545" y="1252"/>
                    <a:pt x="3567" y="1096"/>
                  </a:cubicBezTo>
                  <a:cubicBezTo>
                    <a:pt x="3605" y="920"/>
                    <a:pt x="3504" y="744"/>
                    <a:pt x="3327" y="706"/>
                  </a:cubicBezTo>
                  <a:lnTo>
                    <a:pt x="454" y="13"/>
                  </a:lnTo>
                  <a:cubicBezTo>
                    <a:pt x="428" y="5"/>
                    <a:pt x="401" y="1"/>
                    <a:pt x="37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5"/>
            <p:cNvSpPr/>
            <p:nvPr/>
          </p:nvSpPr>
          <p:spPr>
            <a:xfrm>
              <a:off x="4446175" y="2507375"/>
              <a:ext cx="87925" cy="45050"/>
            </a:xfrm>
            <a:custGeom>
              <a:avLst/>
              <a:gdLst/>
              <a:ahLst/>
              <a:cxnLst/>
              <a:rect l="l" t="t" r="r" b="b"/>
              <a:pathLst>
                <a:path w="3517" h="1802" extrusionOk="0">
                  <a:moveTo>
                    <a:pt x="3105" y="1"/>
                  </a:moveTo>
                  <a:cubicBezTo>
                    <a:pt x="3062" y="1"/>
                    <a:pt x="3017" y="10"/>
                    <a:pt x="2974" y="30"/>
                  </a:cubicBezTo>
                  <a:lnTo>
                    <a:pt x="240" y="1164"/>
                  </a:lnTo>
                  <a:cubicBezTo>
                    <a:pt x="76" y="1240"/>
                    <a:pt x="0" y="1416"/>
                    <a:pt x="76" y="1580"/>
                  </a:cubicBezTo>
                  <a:cubicBezTo>
                    <a:pt x="115" y="1718"/>
                    <a:pt x="240" y="1802"/>
                    <a:pt x="370" y="1802"/>
                  </a:cubicBezTo>
                  <a:cubicBezTo>
                    <a:pt x="407" y="1802"/>
                    <a:pt x="444" y="1795"/>
                    <a:pt x="479" y="1782"/>
                  </a:cubicBezTo>
                  <a:lnTo>
                    <a:pt x="3264" y="761"/>
                  </a:lnTo>
                  <a:cubicBezTo>
                    <a:pt x="3428" y="698"/>
                    <a:pt x="3516" y="522"/>
                    <a:pt x="3453" y="345"/>
                  </a:cubicBezTo>
                  <a:cubicBezTo>
                    <a:pt x="3428" y="295"/>
                    <a:pt x="3415" y="257"/>
                    <a:pt x="3390" y="207"/>
                  </a:cubicBezTo>
                  <a:cubicBezTo>
                    <a:pt x="3344" y="76"/>
                    <a:pt x="3228" y="1"/>
                    <a:pt x="3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5"/>
            <p:cNvSpPr/>
            <p:nvPr/>
          </p:nvSpPr>
          <p:spPr>
            <a:xfrm>
              <a:off x="3707450" y="2490950"/>
              <a:ext cx="86975" cy="47850"/>
            </a:xfrm>
            <a:custGeom>
              <a:avLst/>
              <a:gdLst/>
              <a:ahLst/>
              <a:cxnLst/>
              <a:rect l="l" t="t" r="r" b="b"/>
              <a:pathLst>
                <a:path w="3479" h="1914" extrusionOk="0">
                  <a:moveTo>
                    <a:pt x="431" y="0"/>
                  </a:moveTo>
                  <a:cubicBezTo>
                    <a:pt x="312" y="0"/>
                    <a:pt x="193" y="66"/>
                    <a:pt x="139" y="183"/>
                  </a:cubicBezTo>
                  <a:cubicBezTo>
                    <a:pt x="126" y="234"/>
                    <a:pt x="101" y="284"/>
                    <a:pt x="76" y="334"/>
                  </a:cubicBezTo>
                  <a:cubicBezTo>
                    <a:pt x="0" y="498"/>
                    <a:pt x="89" y="687"/>
                    <a:pt x="252" y="763"/>
                  </a:cubicBezTo>
                  <a:lnTo>
                    <a:pt x="2987" y="1884"/>
                  </a:lnTo>
                  <a:cubicBezTo>
                    <a:pt x="3030" y="1904"/>
                    <a:pt x="3074" y="1913"/>
                    <a:pt x="3118" y="1913"/>
                  </a:cubicBezTo>
                  <a:cubicBezTo>
                    <a:pt x="3241" y="1913"/>
                    <a:pt x="3356" y="1838"/>
                    <a:pt x="3403" y="1708"/>
                  </a:cubicBezTo>
                  <a:cubicBezTo>
                    <a:pt x="3478" y="1544"/>
                    <a:pt x="3415" y="1355"/>
                    <a:pt x="3251" y="1279"/>
                  </a:cubicBezTo>
                  <a:lnTo>
                    <a:pt x="567" y="32"/>
                  </a:lnTo>
                  <a:cubicBezTo>
                    <a:pt x="525" y="10"/>
                    <a:pt x="478" y="0"/>
                    <a:pt x="431"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5"/>
            <p:cNvSpPr/>
            <p:nvPr/>
          </p:nvSpPr>
          <p:spPr>
            <a:xfrm>
              <a:off x="4414050" y="2431425"/>
              <a:ext cx="81600" cy="57650"/>
            </a:xfrm>
            <a:custGeom>
              <a:avLst/>
              <a:gdLst/>
              <a:ahLst/>
              <a:cxnLst/>
              <a:rect l="l" t="t" r="r" b="b"/>
              <a:pathLst>
                <a:path w="3264" h="2306" extrusionOk="0">
                  <a:moveTo>
                    <a:pt x="2818" y="0"/>
                  </a:moveTo>
                  <a:cubicBezTo>
                    <a:pt x="2755" y="0"/>
                    <a:pt x="2691" y="19"/>
                    <a:pt x="2634" y="57"/>
                  </a:cubicBezTo>
                  <a:lnTo>
                    <a:pt x="177" y="1707"/>
                  </a:lnTo>
                  <a:cubicBezTo>
                    <a:pt x="38" y="1808"/>
                    <a:pt x="0" y="1997"/>
                    <a:pt x="101" y="2148"/>
                  </a:cubicBezTo>
                  <a:cubicBezTo>
                    <a:pt x="160" y="2249"/>
                    <a:pt x="269" y="2305"/>
                    <a:pt x="380" y="2305"/>
                  </a:cubicBezTo>
                  <a:cubicBezTo>
                    <a:pt x="436" y="2305"/>
                    <a:pt x="492" y="2291"/>
                    <a:pt x="542" y="2262"/>
                  </a:cubicBezTo>
                  <a:lnTo>
                    <a:pt x="3062" y="724"/>
                  </a:lnTo>
                  <a:cubicBezTo>
                    <a:pt x="3213" y="636"/>
                    <a:pt x="3264" y="435"/>
                    <a:pt x="3163" y="271"/>
                  </a:cubicBezTo>
                  <a:lnTo>
                    <a:pt x="3087" y="145"/>
                  </a:lnTo>
                  <a:cubicBezTo>
                    <a:pt x="3025" y="50"/>
                    <a:pt x="2923" y="0"/>
                    <a:pt x="28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5"/>
            <p:cNvSpPr/>
            <p:nvPr/>
          </p:nvSpPr>
          <p:spPr>
            <a:xfrm>
              <a:off x="3749350" y="2416200"/>
              <a:ext cx="80025" cy="60275"/>
            </a:xfrm>
            <a:custGeom>
              <a:avLst/>
              <a:gdLst/>
              <a:ahLst/>
              <a:cxnLst/>
              <a:rect l="l" t="t" r="r" b="b"/>
              <a:pathLst>
                <a:path w="3201" h="2411" extrusionOk="0">
                  <a:moveTo>
                    <a:pt x="452" y="0"/>
                  </a:moveTo>
                  <a:cubicBezTo>
                    <a:pt x="351" y="0"/>
                    <a:pt x="250" y="46"/>
                    <a:pt x="189" y="136"/>
                  </a:cubicBezTo>
                  <a:lnTo>
                    <a:pt x="101" y="262"/>
                  </a:lnTo>
                  <a:cubicBezTo>
                    <a:pt x="0" y="414"/>
                    <a:pt x="38" y="615"/>
                    <a:pt x="189" y="716"/>
                  </a:cubicBezTo>
                  <a:lnTo>
                    <a:pt x="2647" y="2354"/>
                  </a:lnTo>
                  <a:cubicBezTo>
                    <a:pt x="2703" y="2392"/>
                    <a:pt x="2768" y="2410"/>
                    <a:pt x="2831" y="2410"/>
                  </a:cubicBezTo>
                  <a:cubicBezTo>
                    <a:pt x="2935" y="2410"/>
                    <a:pt x="3037" y="2360"/>
                    <a:pt x="3100" y="2266"/>
                  </a:cubicBezTo>
                  <a:cubicBezTo>
                    <a:pt x="3201" y="2115"/>
                    <a:pt x="3176" y="1913"/>
                    <a:pt x="3025" y="1812"/>
                  </a:cubicBezTo>
                  <a:lnTo>
                    <a:pt x="643" y="61"/>
                  </a:lnTo>
                  <a:cubicBezTo>
                    <a:pt x="588" y="20"/>
                    <a:pt x="520" y="0"/>
                    <a:pt x="452"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5"/>
            <p:cNvSpPr/>
            <p:nvPr/>
          </p:nvSpPr>
          <p:spPr>
            <a:xfrm>
              <a:off x="4370250" y="2364375"/>
              <a:ext cx="72475" cy="68675"/>
            </a:xfrm>
            <a:custGeom>
              <a:avLst/>
              <a:gdLst/>
              <a:ahLst/>
              <a:cxnLst/>
              <a:rect l="l" t="t" r="r" b="b"/>
              <a:pathLst>
                <a:path w="2899" h="2747" extrusionOk="0">
                  <a:moveTo>
                    <a:pt x="2441" y="1"/>
                  </a:moveTo>
                  <a:cubicBezTo>
                    <a:pt x="2357" y="1"/>
                    <a:pt x="2275" y="36"/>
                    <a:pt x="2218" y="105"/>
                  </a:cubicBezTo>
                  <a:lnTo>
                    <a:pt x="127" y="2197"/>
                  </a:lnTo>
                  <a:cubicBezTo>
                    <a:pt x="1" y="2323"/>
                    <a:pt x="1" y="2524"/>
                    <a:pt x="127" y="2650"/>
                  </a:cubicBezTo>
                  <a:cubicBezTo>
                    <a:pt x="191" y="2715"/>
                    <a:pt x="273" y="2746"/>
                    <a:pt x="355" y="2746"/>
                  </a:cubicBezTo>
                  <a:cubicBezTo>
                    <a:pt x="433" y="2746"/>
                    <a:pt x="513" y="2718"/>
                    <a:pt x="580" y="2663"/>
                  </a:cubicBezTo>
                  <a:lnTo>
                    <a:pt x="2760" y="672"/>
                  </a:lnTo>
                  <a:cubicBezTo>
                    <a:pt x="2899" y="546"/>
                    <a:pt x="2899" y="344"/>
                    <a:pt x="2773" y="218"/>
                  </a:cubicBezTo>
                  <a:lnTo>
                    <a:pt x="2672" y="105"/>
                  </a:lnTo>
                  <a:cubicBezTo>
                    <a:pt x="2609" y="36"/>
                    <a:pt x="2524" y="1"/>
                    <a:pt x="2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5"/>
            <p:cNvSpPr/>
            <p:nvPr/>
          </p:nvSpPr>
          <p:spPr>
            <a:xfrm>
              <a:off x="3805100" y="2351575"/>
              <a:ext cx="70600" cy="70875"/>
            </a:xfrm>
            <a:custGeom>
              <a:avLst/>
              <a:gdLst/>
              <a:ahLst/>
              <a:cxnLst/>
              <a:rect l="l" t="t" r="r" b="b"/>
              <a:pathLst>
                <a:path w="2824" h="2835" extrusionOk="0">
                  <a:moveTo>
                    <a:pt x="462" y="1"/>
                  </a:moveTo>
                  <a:cubicBezTo>
                    <a:pt x="386" y="1"/>
                    <a:pt x="311" y="29"/>
                    <a:pt x="253" y="88"/>
                  </a:cubicBezTo>
                  <a:lnTo>
                    <a:pt x="139" y="201"/>
                  </a:lnTo>
                  <a:cubicBezTo>
                    <a:pt x="1" y="327"/>
                    <a:pt x="1" y="529"/>
                    <a:pt x="139" y="655"/>
                  </a:cubicBezTo>
                  <a:lnTo>
                    <a:pt x="2231" y="2747"/>
                  </a:lnTo>
                  <a:cubicBezTo>
                    <a:pt x="2291" y="2806"/>
                    <a:pt x="2368" y="2835"/>
                    <a:pt x="2446" y="2835"/>
                  </a:cubicBezTo>
                  <a:cubicBezTo>
                    <a:pt x="2532" y="2835"/>
                    <a:pt x="2619" y="2800"/>
                    <a:pt x="2685" y="2734"/>
                  </a:cubicBezTo>
                  <a:cubicBezTo>
                    <a:pt x="2823" y="2620"/>
                    <a:pt x="2823" y="2419"/>
                    <a:pt x="2710" y="2293"/>
                  </a:cubicBezTo>
                  <a:lnTo>
                    <a:pt x="706" y="113"/>
                  </a:lnTo>
                  <a:cubicBezTo>
                    <a:pt x="639" y="39"/>
                    <a:pt x="550" y="1"/>
                    <a:pt x="4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5"/>
            <p:cNvSpPr/>
            <p:nvPr/>
          </p:nvSpPr>
          <p:spPr>
            <a:xfrm>
              <a:off x="4315750" y="2309200"/>
              <a:ext cx="62725" cy="77850"/>
            </a:xfrm>
            <a:custGeom>
              <a:avLst/>
              <a:gdLst/>
              <a:ahLst/>
              <a:cxnLst/>
              <a:rect l="l" t="t" r="r" b="b"/>
              <a:pathLst>
                <a:path w="2509" h="3114" extrusionOk="0">
                  <a:moveTo>
                    <a:pt x="2009" y="0"/>
                  </a:moveTo>
                  <a:cubicBezTo>
                    <a:pt x="1905" y="0"/>
                    <a:pt x="1802" y="50"/>
                    <a:pt x="1740" y="145"/>
                  </a:cubicBezTo>
                  <a:lnTo>
                    <a:pt x="102" y="2602"/>
                  </a:lnTo>
                  <a:cubicBezTo>
                    <a:pt x="1" y="2753"/>
                    <a:pt x="39" y="2942"/>
                    <a:pt x="190" y="3043"/>
                  </a:cubicBezTo>
                  <a:cubicBezTo>
                    <a:pt x="253" y="3090"/>
                    <a:pt x="325" y="3113"/>
                    <a:pt x="394" y="3113"/>
                  </a:cubicBezTo>
                  <a:cubicBezTo>
                    <a:pt x="492" y="3113"/>
                    <a:pt x="585" y="3068"/>
                    <a:pt x="643" y="2980"/>
                  </a:cubicBezTo>
                  <a:lnTo>
                    <a:pt x="2395" y="598"/>
                  </a:lnTo>
                  <a:cubicBezTo>
                    <a:pt x="2508" y="447"/>
                    <a:pt x="2470" y="245"/>
                    <a:pt x="2319" y="145"/>
                  </a:cubicBezTo>
                  <a:lnTo>
                    <a:pt x="2193" y="56"/>
                  </a:lnTo>
                  <a:cubicBezTo>
                    <a:pt x="2136" y="18"/>
                    <a:pt x="2072" y="0"/>
                    <a:pt x="2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5"/>
            <p:cNvSpPr/>
            <p:nvPr/>
          </p:nvSpPr>
          <p:spPr>
            <a:xfrm>
              <a:off x="3871575" y="2298900"/>
              <a:ext cx="60200" cy="79600"/>
            </a:xfrm>
            <a:custGeom>
              <a:avLst/>
              <a:gdLst/>
              <a:ahLst/>
              <a:cxnLst/>
              <a:rect l="l" t="t" r="r" b="b"/>
              <a:pathLst>
                <a:path w="2408" h="3184" extrusionOk="0">
                  <a:moveTo>
                    <a:pt x="498" y="1"/>
                  </a:moveTo>
                  <a:cubicBezTo>
                    <a:pt x="440" y="1"/>
                    <a:pt x="381" y="17"/>
                    <a:pt x="328" y="53"/>
                  </a:cubicBezTo>
                  <a:lnTo>
                    <a:pt x="202" y="141"/>
                  </a:lnTo>
                  <a:cubicBezTo>
                    <a:pt x="51" y="242"/>
                    <a:pt x="0" y="443"/>
                    <a:pt x="114" y="594"/>
                  </a:cubicBezTo>
                  <a:lnTo>
                    <a:pt x="1765" y="3039"/>
                  </a:lnTo>
                  <a:cubicBezTo>
                    <a:pt x="1820" y="3133"/>
                    <a:pt x="1924" y="3183"/>
                    <a:pt x="2028" y="3183"/>
                  </a:cubicBezTo>
                  <a:cubicBezTo>
                    <a:pt x="2091" y="3183"/>
                    <a:pt x="2153" y="3165"/>
                    <a:pt x="2206" y="3127"/>
                  </a:cubicBezTo>
                  <a:cubicBezTo>
                    <a:pt x="2357" y="3026"/>
                    <a:pt x="2407" y="2825"/>
                    <a:pt x="2306" y="2686"/>
                  </a:cubicBezTo>
                  <a:lnTo>
                    <a:pt x="769" y="166"/>
                  </a:lnTo>
                  <a:cubicBezTo>
                    <a:pt x="712" y="59"/>
                    <a:pt x="606"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5"/>
            <p:cNvSpPr/>
            <p:nvPr/>
          </p:nvSpPr>
          <p:spPr>
            <a:xfrm>
              <a:off x="4253700" y="2267350"/>
              <a:ext cx="50100" cy="84650"/>
            </a:xfrm>
            <a:custGeom>
              <a:avLst/>
              <a:gdLst/>
              <a:ahLst/>
              <a:cxnLst/>
              <a:rect l="l" t="t" r="r" b="b"/>
              <a:pathLst>
                <a:path w="2004" h="3386" extrusionOk="0">
                  <a:moveTo>
                    <a:pt x="1487" y="0"/>
                  </a:moveTo>
                  <a:cubicBezTo>
                    <a:pt x="1359" y="0"/>
                    <a:pt x="1244" y="75"/>
                    <a:pt x="1197" y="206"/>
                  </a:cubicBezTo>
                  <a:lnTo>
                    <a:pt x="76" y="2940"/>
                  </a:lnTo>
                  <a:cubicBezTo>
                    <a:pt x="0" y="3104"/>
                    <a:pt x="76" y="3293"/>
                    <a:pt x="240" y="3356"/>
                  </a:cubicBezTo>
                  <a:lnTo>
                    <a:pt x="252" y="3356"/>
                  </a:lnTo>
                  <a:cubicBezTo>
                    <a:pt x="296" y="3376"/>
                    <a:pt x="341" y="3386"/>
                    <a:pt x="385" y="3386"/>
                  </a:cubicBezTo>
                  <a:cubicBezTo>
                    <a:pt x="504" y="3386"/>
                    <a:pt x="616" y="3315"/>
                    <a:pt x="681" y="3205"/>
                  </a:cubicBezTo>
                  <a:lnTo>
                    <a:pt x="1928" y="521"/>
                  </a:lnTo>
                  <a:cubicBezTo>
                    <a:pt x="2004" y="357"/>
                    <a:pt x="1928" y="168"/>
                    <a:pt x="1764" y="92"/>
                  </a:cubicBezTo>
                  <a:lnTo>
                    <a:pt x="1626" y="29"/>
                  </a:lnTo>
                  <a:cubicBezTo>
                    <a:pt x="1580" y="10"/>
                    <a:pt x="1533" y="0"/>
                    <a:pt x="14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5"/>
            <p:cNvSpPr/>
            <p:nvPr/>
          </p:nvSpPr>
          <p:spPr>
            <a:xfrm>
              <a:off x="3947800" y="2260450"/>
              <a:ext cx="46975" cy="85825"/>
            </a:xfrm>
            <a:custGeom>
              <a:avLst/>
              <a:gdLst/>
              <a:ahLst/>
              <a:cxnLst/>
              <a:rect l="l" t="t" r="r" b="b"/>
              <a:pathLst>
                <a:path w="1879" h="3433" extrusionOk="0">
                  <a:moveTo>
                    <a:pt x="514" y="1"/>
                  </a:moveTo>
                  <a:cubicBezTo>
                    <a:pt x="473" y="1"/>
                    <a:pt x="432" y="10"/>
                    <a:pt x="392" y="28"/>
                  </a:cubicBezTo>
                  <a:lnTo>
                    <a:pt x="253" y="78"/>
                  </a:lnTo>
                  <a:cubicBezTo>
                    <a:pt x="76" y="141"/>
                    <a:pt x="1" y="330"/>
                    <a:pt x="76" y="494"/>
                  </a:cubicBezTo>
                  <a:lnTo>
                    <a:pt x="1211" y="3229"/>
                  </a:lnTo>
                  <a:cubicBezTo>
                    <a:pt x="1258" y="3352"/>
                    <a:pt x="1377" y="3432"/>
                    <a:pt x="1503" y="3432"/>
                  </a:cubicBezTo>
                  <a:cubicBezTo>
                    <a:pt x="1544" y="3432"/>
                    <a:pt x="1586" y="3424"/>
                    <a:pt x="1626" y="3405"/>
                  </a:cubicBezTo>
                  <a:cubicBezTo>
                    <a:pt x="1803" y="3342"/>
                    <a:pt x="1878" y="3153"/>
                    <a:pt x="1815" y="2989"/>
                  </a:cubicBezTo>
                  <a:lnTo>
                    <a:pt x="807" y="217"/>
                  </a:lnTo>
                  <a:cubicBezTo>
                    <a:pt x="760"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5"/>
            <p:cNvSpPr/>
            <p:nvPr/>
          </p:nvSpPr>
          <p:spPr>
            <a:xfrm>
              <a:off x="4186900" y="2241100"/>
              <a:ext cx="35325" cy="88925"/>
            </a:xfrm>
            <a:custGeom>
              <a:avLst/>
              <a:gdLst/>
              <a:ahLst/>
              <a:cxnLst/>
              <a:rect l="l" t="t" r="r" b="b"/>
              <a:pathLst>
                <a:path w="1413" h="3557" extrusionOk="0">
                  <a:moveTo>
                    <a:pt x="904" y="1"/>
                  </a:moveTo>
                  <a:cubicBezTo>
                    <a:pt x="755" y="1"/>
                    <a:pt x="626" y="108"/>
                    <a:pt x="593" y="273"/>
                  </a:cubicBezTo>
                  <a:lnTo>
                    <a:pt x="26" y="3171"/>
                  </a:lnTo>
                  <a:cubicBezTo>
                    <a:pt x="1" y="3335"/>
                    <a:pt x="102" y="3511"/>
                    <a:pt x="278" y="3549"/>
                  </a:cubicBezTo>
                  <a:cubicBezTo>
                    <a:pt x="303" y="3554"/>
                    <a:pt x="328" y="3557"/>
                    <a:pt x="352" y="3557"/>
                  </a:cubicBezTo>
                  <a:cubicBezTo>
                    <a:pt x="498" y="3557"/>
                    <a:pt x="625" y="3461"/>
                    <a:pt x="669" y="3310"/>
                  </a:cubicBezTo>
                  <a:lnTo>
                    <a:pt x="1374" y="437"/>
                  </a:lnTo>
                  <a:cubicBezTo>
                    <a:pt x="1412" y="260"/>
                    <a:pt x="1311" y="84"/>
                    <a:pt x="1135" y="46"/>
                  </a:cubicBezTo>
                  <a:lnTo>
                    <a:pt x="971" y="8"/>
                  </a:lnTo>
                  <a:cubicBezTo>
                    <a:pt x="948" y="3"/>
                    <a:pt x="926"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5"/>
            <p:cNvSpPr/>
            <p:nvPr/>
          </p:nvSpPr>
          <p:spPr>
            <a:xfrm>
              <a:off x="4030025" y="2237750"/>
              <a:ext cx="33100" cy="89125"/>
            </a:xfrm>
            <a:custGeom>
              <a:avLst/>
              <a:gdLst/>
              <a:ahLst/>
              <a:cxnLst/>
              <a:rect l="l" t="t" r="r" b="b"/>
              <a:pathLst>
                <a:path w="1324" h="3565" extrusionOk="0">
                  <a:moveTo>
                    <a:pt x="503" y="0"/>
                  </a:moveTo>
                  <a:cubicBezTo>
                    <a:pt x="487" y="0"/>
                    <a:pt x="471" y="1"/>
                    <a:pt x="454" y="4"/>
                  </a:cubicBezTo>
                  <a:lnTo>
                    <a:pt x="303" y="41"/>
                  </a:lnTo>
                  <a:cubicBezTo>
                    <a:pt x="127" y="67"/>
                    <a:pt x="1" y="243"/>
                    <a:pt x="51" y="419"/>
                  </a:cubicBezTo>
                  <a:lnTo>
                    <a:pt x="643" y="3318"/>
                  </a:lnTo>
                  <a:cubicBezTo>
                    <a:pt x="665" y="3460"/>
                    <a:pt x="801" y="3564"/>
                    <a:pt x="953" y="3564"/>
                  </a:cubicBezTo>
                  <a:cubicBezTo>
                    <a:pt x="975" y="3564"/>
                    <a:pt x="998" y="3562"/>
                    <a:pt x="1021" y="3557"/>
                  </a:cubicBezTo>
                  <a:cubicBezTo>
                    <a:pt x="1198" y="3532"/>
                    <a:pt x="1324" y="3368"/>
                    <a:pt x="1286" y="3192"/>
                  </a:cubicBezTo>
                  <a:lnTo>
                    <a:pt x="832" y="281"/>
                  </a:lnTo>
                  <a:cubicBezTo>
                    <a:pt x="810" y="109"/>
                    <a:pt x="662" y="0"/>
                    <a:pt x="50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5"/>
            <p:cNvSpPr/>
            <p:nvPr/>
          </p:nvSpPr>
          <p:spPr>
            <a:xfrm>
              <a:off x="4111925" y="2231525"/>
              <a:ext cx="20200" cy="90125"/>
            </a:xfrm>
            <a:custGeom>
              <a:avLst/>
              <a:gdLst/>
              <a:ahLst/>
              <a:cxnLst/>
              <a:rect l="l" t="t" r="r" b="b"/>
              <a:pathLst>
                <a:path w="808" h="3605" extrusionOk="0">
                  <a:moveTo>
                    <a:pt x="329" y="1"/>
                  </a:moveTo>
                  <a:cubicBezTo>
                    <a:pt x="152" y="1"/>
                    <a:pt x="1" y="152"/>
                    <a:pt x="14" y="328"/>
                  </a:cubicBezTo>
                  <a:lnTo>
                    <a:pt x="77" y="3289"/>
                  </a:lnTo>
                  <a:cubicBezTo>
                    <a:pt x="64" y="3466"/>
                    <a:pt x="215" y="3604"/>
                    <a:pt x="404" y="3604"/>
                  </a:cubicBezTo>
                  <a:cubicBezTo>
                    <a:pt x="581" y="3604"/>
                    <a:pt x="732" y="3466"/>
                    <a:pt x="732" y="3289"/>
                  </a:cubicBezTo>
                  <a:lnTo>
                    <a:pt x="795" y="328"/>
                  </a:lnTo>
                  <a:cubicBezTo>
                    <a:pt x="807" y="152"/>
                    <a:pt x="669" y="1"/>
                    <a:pt x="480"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5"/>
            <p:cNvSpPr/>
            <p:nvPr/>
          </p:nvSpPr>
          <p:spPr>
            <a:xfrm>
              <a:off x="4081375" y="2648975"/>
              <a:ext cx="77200" cy="73700"/>
            </a:xfrm>
            <a:custGeom>
              <a:avLst/>
              <a:gdLst/>
              <a:ahLst/>
              <a:cxnLst/>
              <a:rect l="l" t="t" r="r" b="b"/>
              <a:pathLst>
                <a:path w="3088" h="2948" extrusionOk="0">
                  <a:moveTo>
                    <a:pt x="1488" y="1"/>
                  </a:moveTo>
                  <a:cubicBezTo>
                    <a:pt x="729" y="1"/>
                    <a:pt x="1" y="595"/>
                    <a:pt x="1" y="1486"/>
                  </a:cubicBezTo>
                  <a:cubicBezTo>
                    <a:pt x="9" y="2368"/>
                    <a:pt x="732" y="2947"/>
                    <a:pt x="1483" y="2947"/>
                  </a:cubicBezTo>
                  <a:cubicBezTo>
                    <a:pt x="1848" y="2947"/>
                    <a:pt x="2220" y="2811"/>
                    <a:pt x="2521" y="2506"/>
                  </a:cubicBezTo>
                  <a:cubicBezTo>
                    <a:pt x="3088" y="1939"/>
                    <a:pt x="3088" y="1007"/>
                    <a:pt x="2508" y="427"/>
                  </a:cubicBezTo>
                  <a:cubicBezTo>
                    <a:pt x="2210" y="133"/>
                    <a:pt x="1845" y="1"/>
                    <a:pt x="14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5"/>
            <p:cNvSpPr/>
            <p:nvPr/>
          </p:nvSpPr>
          <p:spPr>
            <a:xfrm>
              <a:off x="4101850" y="2507800"/>
              <a:ext cx="192200" cy="194700"/>
            </a:xfrm>
            <a:custGeom>
              <a:avLst/>
              <a:gdLst/>
              <a:ahLst/>
              <a:cxnLst/>
              <a:rect l="l" t="t" r="r" b="b"/>
              <a:pathLst>
                <a:path w="7688" h="7788" extrusionOk="0">
                  <a:moveTo>
                    <a:pt x="7687" y="1"/>
                  </a:moveTo>
                  <a:lnTo>
                    <a:pt x="1" y="7221"/>
                  </a:lnTo>
                  <a:lnTo>
                    <a:pt x="580" y="7788"/>
                  </a:lnTo>
                  <a:lnTo>
                    <a:pt x="76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4" name="Google Shape;2724;p45"/>
          <p:cNvGrpSpPr/>
          <p:nvPr/>
        </p:nvGrpSpPr>
        <p:grpSpPr>
          <a:xfrm>
            <a:off x="1076798" y="2389341"/>
            <a:ext cx="1751365" cy="974253"/>
            <a:chOff x="4811600" y="2231525"/>
            <a:chExt cx="890600" cy="495450"/>
          </a:xfrm>
        </p:grpSpPr>
        <p:sp>
          <p:nvSpPr>
            <p:cNvPr id="2725" name="Google Shape;2725;p45"/>
            <p:cNvSpPr/>
            <p:nvPr/>
          </p:nvSpPr>
          <p:spPr>
            <a:xfrm>
              <a:off x="5604200" y="2591000"/>
              <a:ext cx="90750" cy="31025"/>
            </a:xfrm>
            <a:custGeom>
              <a:avLst/>
              <a:gdLst/>
              <a:ahLst/>
              <a:cxnLst/>
              <a:rect l="l" t="t" r="r" b="b"/>
              <a:pathLst>
                <a:path w="3630" h="1241" extrusionOk="0">
                  <a:moveTo>
                    <a:pt x="3267" y="1"/>
                  </a:moveTo>
                  <a:cubicBezTo>
                    <a:pt x="3241" y="1"/>
                    <a:pt x="3215" y="4"/>
                    <a:pt x="3188" y="12"/>
                  </a:cubicBezTo>
                  <a:lnTo>
                    <a:pt x="290" y="591"/>
                  </a:lnTo>
                  <a:cubicBezTo>
                    <a:pt x="114" y="617"/>
                    <a:pt x="0" y="793"/>
                    <a:pt x="38" y="957"/>
                  </a:cubicBezTo>
                  <a:lnTo>
                    <a:pt x="38" y="969"/>
                  </a:lnTo>
                  <a:cubicBezTo>
                    <a:pt x="60" y="1125"/>
                    <a:pt x="190" y="1241"/>
                    <a:pt x="341" y="1241"/>
                  </a:cubicBezTo>
                  <a:cubicBezTo>
                    <a:pt x="361" y="1241"/>
                    <a:pt x="382" y="1239"/>
                    <a:pt x="404" y="1234"/>
                  </a:cubicBezTo>
                  <a:lnTo>
                    <a:pt x="3327" y="793"/>
                  </a:lnTo>
                  <a:cubicBezTo>
                    <a:pt x="3503" y="768"/>
                    <a:pt x="3629" y="591"/>
                    <a:pt x="3592" y="415"/>
                  </a:cubicBezTo>
                  <a:cubicBezTo>
                    <a:pt x="3579" y="365"/>
                    <a:pt x="3579" y="314"/>
                    <a:pt x="3566" y="264"/>
                  </a:cubicBezTo>
                  <a:cubicBezTo>
                    <a:pt x="3534" y="114"/>
                    <a:pt x="3411" y="1"/>
                    <a:pt x="326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5"/>
            <p:cNvSpPr/>
            <p:nvPr/>
          </p:nvSpPr>
          <p:spPr>
            <a:xfrm>
              <a:off x="4820100" y="2573450"/>
              <a:ext cx="90450" cy="34100"/>
            </a:xfrm>
            <a:custGeom>
              <a:avLst/>
              <a:gdLst/>
              <a:ahLst/>
              <a:cxnLst/>
              <a:rect l="l" t="t" r="r" b="b"/>
              <a:pathLst>
                <a:path w="3618" h="1364" extrusionOk="0">
                  <a:moveTo>
                    <a:pt x="393" y="0"/>
                  </a:moveTo>
                  <a:cubicBezTo>
                    <a:pt x="244" y="0"/>
                    <a:pt x="109" y="96"/>
                    <a:pt x="76" y="248"/>
                  </a:cubicBezTo>
                  <a:cubicBezTo>
                    <a:pt x="64" y="311"/>
                    <a:pt x="51" y="361"/>
                    <a:pt x="39" y="411"/>
                  </a:cubicBezTo>
                  <a:cubicBezTo>
                    <a:pt x="1" y="588"/>
                    <a:pt x="114" y="764"/>
                    <a:pt x="291" y="789"/>
                  </a:cubicBezTo>
                  <a:lnTo>
                    <a:pt x="3201" y="1356"/>
                  </a:lnTo>
                  <a:cubicBezTo>
                    <a:pt x="3223" y="1361"/>
                    <a:pt x="3244" y="1364"/>
                    <a:pt x="3265" y="1364"/>
                  </a:cubicBezTo>
                  <a:cubicBezTo>
                    <a:pt x="3409" y="1364"/>
                    <a:pt x="3546" y="1258"/>
                    <a:pt x="3579" y="1104"/>
                  </a:cubicBezTo>
                  <a:lnTo>
                    <a:pt x="3579" y="1092"/>
                  </a:lnTo>
                  <a:cubicBezTo>
                    <a:pt x="3617" y="928"/>
                    <a:pt x="3504" y="752"/>
                    <a:pt x="3340" y="714"/>
                  </a:cubicBezTo>
                  <a:lnTo>
                    <a:pt x="467" y="8"/>
                  </a:lnTo>
                  <a:cubicBezTo>
                    <a:pt x="442" y="3"/>
                    <a:pt x="417" y="0"/>
                    <a:pt x="39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5"/>
            <p:cNvSpPr/>
            <p:nvPr/>
          </p:nvSpPr>
          <p:spPr>
            <a:xfrm>
              <a:off x="5584675" y="2508700"/>
              <a:ext cx="87900" cy="45000"/>
            </a:xfrm>
            <a:custGeom>
              <a:avLst/>
              <a:gdLst/>
              <a:ahLst/>
              <a:cxnLst/>
              <a:rect l="l" t="t" r="r" b="b"/>
              <a:pathLst>
                <a:path w="3516" h="1800" extrusionOk="0">
                  <a:moveTo>
                    <a:pt x="3087" y="0"/>
                  </a:moveTo>
                  <a:cubicBezTo>
                    <a:pt x="3045" y="0"/>
                    <a:pt x="3002" y="9"/>
                    <a:pt x="2961" y="28"/>
                  </a:cubicBezTo>
                  <a:lnTo>
                    <a:pt x="239" y="1174"/>
                  </a:lnTo>
                  <a:cubicBezTo>
                    <a:pt x="76" y="1237"/>
                    <a:pt x="0" y="1426"/>
                    <a:pt x="63" y="1590"/>
                  </a:cubicBezTo>
                  <a:cubicBezTo>
                    <a:pt x="112" y="1718"/>
                    <a:pt x="238" y="1799"/>
                    <a:pt x="368" y="1799"/>
                  </a:cubicBezTo>
                  <a:cubicBezTo>
                    <a:pt x="405" y="1799"/>
                    <a:pt x="443" y="1793"/>
                    <a:pt x="479" y="1779"/>
                  </a:cubicBezTo>
                  <a:lnTo>
                    <a:pt x="3251" y="771"/>
                  </a:lnTo>
                  <a:cubicBezTo>
                    <a:pt x="3427" y="708"/>
                    <a:pt x="3516" y="519"/>
                    <a:pt x="3440" y="355"/>
                  </a:cubicBezTo>
                  <a:lnTo>
                    <a:pt x="3390" y="204"/>
                  </a:lnTo>
                  <a:cubicBezTo>
                    <a:pt x="3342" y="81"/>
                    <a:pt x="3216" y="0"/>
                    <a:pt x="308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5"/>
            <p:cNvSpPr/>
            <p:nvPr/>
          </p:nvSpPr>
          <p:spPr>
            <a:xfrm>
              <a:off x="4845925" y="2492075"/>
              <a:ext cx="86975" cy="47975"/>
            </a:xfrm>
            <a:custGeom>
              <a:avLst/>
              <a:gdLst/>
              <a:ahLst/>
              <a:cxnLst/>
              <a:rect l="l" t="t" r="r" b="b"/>
              <a:pathLst>
                <a:path w="3479" h="1919" extrusionOk="0">
                  <a:moveTo>
                    <a:pt x="423" y="0"/>
                  </a:moveTo>
                  <a:cubicBezTo>
                    <a:pt x="305" y="0"/>
                    <a:pt x="193" y="72"/>
                    <a:pt x="140" y="189"/>
                  </a:cubicBezTo>
                  <a:cubicBezTo>
                    <a:pt x="114" y="239"/>
                    <a:pt x="102" y="289"/>
                    <a:pt x="77" y="340"/>
                  </a:cubicBezTo>
                  <a:cubicBezTo>
                    <a:pt x="1" y="504"/>
                    <a:pt x="77" y="693"/>
                    <a:pt x="253" y="756"/>
                  </a:cubicBezTo>
                  <a:lnTo>
                    <a:pt x="2987" y="1890"/>
                  </a:lnTo>
                  <a:cubicBezTo>
                    <a:pt x="3027" y="1909"/>
                    <a:pt x="3070" y="1919"/>
                    <a:pt x="3113" y="1919"/>
                  </a:cubicBezTo>
                  <a:cubicBezTo>
                    <a:pt x="3235" y="1919"/>
                    <a:pt x="3357" y="1844"/>
                    <a:pt x="3403" y="1713"/>
                  </a:cubicBezTo>
                  <a:cubicBezTo>
                    <a:pt x="3479" y="1549"/>
                    <a:pt x="3403" y="1360"/>
                    <a:pt x="3252" y="1285"/>
                  </a:cubicBezTo>
                  <a:lnTo>
                    <a:pt x="568" y="37"/>
                  </a:lnTo>
                  <a:cubicBezTo>
                    <a:pt x="521" y="12"/>
                    <a:pt x="471" y="0"/>
                    <a:pt x="42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5"/>
            <p:cNvSpPr/>
            <p:nvPr/>
          </p:nvSpPr>
          <p:spPr>
            <a:xfrm>
              <a:off x="5552225" y="2432700"/>
              <a:ext cx="81925" cy="57850"/>
            </a:xfrm>
            <a:custGeom>
              <a:avLst/>
              <a:gdLst/>
              <a:ahLst/>
              <a:cxnLst/>
              <a:rect l="l" t="t" r="r" b="b"/>
              <a:pathLst>
                <a:path w="3277" h="2314" extrusionOk="0">
                  <a:moveTo>
                    <a:pt x="2821" y="0"/>
                  </a:moveTo>
                  <a:cubicBezTo>
                    <a:pt x="2759" y="0"/>
                    <a:pt x="2698" y="19"/>
                    <a:pt x="2646" y="56"/>
                  </a:cubicBezTo>
                  <a:lnTo>
                    <a:pt x="189" y="1707"/>
                  </a:lnTo>
                  <a:cubicBezTo>
                    <a:pt x="38" y="1807"/>
                    <a:pt x="0" y="2009"/>
                    <a:pt x="101" y="2160"/>
                  </a:cubicBezTo>
                  <a:cubicBezTo>
                    <a:pt x="158" y="2258"/>
                    <a:pt x="262" y="2314"/>
                    <a:pt x="373" y="2314"/>
                  </a:cubicBezTo>
                  <a:cubicBezTo>
                    <a:pt x="434" y="2314"/>
                    <a:pt x="497" y="2297"/>
                    <a:pt x="555" y="2261"/>
                  </a:cubicBezTo>
                  <a:lnTo>
                    <a:pt x="3075" y="724"/>
                  </a:lnTo>
                  <a:cubicBezTo>
                    <a:pt x="3226" y="636"/>
                    <a:pt x="3276" y="434"/>
                    <a:pt x="3176" y="283"/>
                  </a:cubicBezTo>
                  <a:cubicBezTo>
                    <a:pt x="3150" y="232"/>
                    <a:pt x="3125" y="195"/>
                    <a:pt x="3087" y="157"/>
                  </a:cubicBezTo>
                  <a:cubicBezTo>
                    <a:pt x="3032" y="54"/>
                    <a:pt x="2926" y="0"/>
                    <a:pt x="282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5"/>
            <p:cNvSpPr/>
            <p:nvPr/>
          </p:nvSpPr>
          <p:spPr>
            <a:xfrm>
              <a:off x="4887825" y="2417825"/>
              <a:ext cx="80050" cy="60225"/>
            </a:xfrm>
            <a:custGeom>
              <a:avLst/>
              <a:gdLst/>
              <a:ahLst/>
              <a:cxnLst/>
              <a:rect l="l" t="t" r="r" b="b"/>
              <a:pathLst>
                <a:path w="3202" h="2409" extrusionOk="0">
                  <a:moveTo>
                    <a:pt x="444" y="1"/>
                  </a:moveTo>
                  <a:cubicBezTo>
                    <a:pt x="346" y="1"/>
                    <a:pt x="249" y="46"/>
                    <a:pt x="190" y="134"/>
                  </a:cubicBezTo>
                  <a:lnTo>
                    <a:pt x="102" y="260"/>
                  </a:lnTo>
                  <a:cubicBezTo>
                    <a:pt x="1" y="412"/>
                    <a:pt x="39" y="613"/>
                    <a:pt x="190" y="714"/>
                  </a:cubicBezTo>
                  <a:lnTo>
                    <a:pt x="2647" y="2352"/>
                  </a:lnTo>
                  <a:cubicBezTo>
                    <a:pt x="2699" y="2390"/>
                    <a:pt x="2762" y="2408"/>
                    <a:pt x="2826" y="2408"/>
                  </a:cubicBezTo>
                  <a:cubicBezTo>
                    <a:pt x="2931" y="2408"/>
                    <a:pt x="3038" y="2358"/>
                    <a:pt x="3101" y="2264"/>
                  </a:cubicBezTo>
                  <a:cubicBezTo>
                    <a:pt x="3202" y="2125"/>
                    <a:pt x="3164" y="1924"/>
                    <a:pt x="3025" y="1823"/>
                  </a:cubicBezTo>
                  <a:lnTo>
                    <a:pt x="644" y="71"/>
                  </a:lnTo>
                  <a:cubicBezTo>
                    <a:pt x="586" y="24"/>
                    <a:pt x="515" y="1"/>
                    <a:pt x="44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5"/>
            <p:cNvSpPr/>
            <p:nvPr/>
          </p:nvSpPr>
          <p:spPr>
            <a:xfrm>
              <a:off x="5508425" y="2365875"/>
              <a:ext cx="72800" cy="68850"/>
            </a:xfrm>
            <a:custGeom>
              <a:avLst/>
              <a:gdLst/>
              <a:ahLst/>
              <a:cxnLst/>
              <a:rect l="l" t="t" r="r" b="b"/>
              <a:pathLst>
                <a:path w="2912" h="2754" extrusionOk="0">
                  <a:moveTo>
                    <a:pt x="2445" y="1"/>
                  </a:moveTo>
                  <a:cubicBezTo>
                    <a:pt x="2363" y="1"/>
                    <a:pt x="2281" y="32"/>
                    <a:pt x="2218" y="95"/>
                  </a:cubicBezTo>
                  <a:lnTo>
                    <a:pt x="127" y="2187"/>
                  </a:lnTo>
                  <a:cubicBezTo>
                    <a:pt x="1" y="2313"/>
                    <a:pt x="1" y="2515"/>
                    <a:pt x="127" y="2641"/>
                  </a:cubicBezTo>
                  <a:cubicBezTo>
                    <a:pt x="194" y="2715"/>
                    <a:pt x="283" y="2753"/>
                    <a:pt x="371" y="2753"/>
                  </a:cubicBezTo>
                  <a:cubicBezTo>
                    <a:pt x="447" y="2753"/>
                    <a:pt x="522" y="2724"/>
                    <a:pt x="580" y="2666"/>
                  </a:cubicBezTo>
                  <a:lnTo>
                    <a:pt x="2760" y="662"/>
                  </a:lnTo>
                  <a:cubicBezTo>
                    <a:pt x="2899" y="549"/>
                    <a:pt x="2911" y="335"/>
                    <a:pt x="2785" y="209"/>
                  </a:cubicBezTo>
                  <a:lnTo>
                    <a:pt x="2672" y="95"/>
                  </a:lnTo>
                  <a:cubicBezTo>
                    <a:pt x="2609" y="32"/>
                    <a:pt x="2527" y="1"/>
                    <a:pt x="244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5"/>
            <p:cNvSpPr/>
            <p:nvPr/>
          </p:nvSpPr>
          <p:spPr>
            <a:xfrm>
              <a:off x="4943275" y="2353000"/>
              <a:ext cx="70600" cy="70875"/>
            </a:xfrm>
            <a:custGeom>
              <a:avLst/>
              <a:gdLst/>
              <a:ahLst/>
              <a:cxnLst/>
              <a:rect l="l" t="t" r="r" b="b"/>
              <a:pathLst>
                <a:path w="2824" h="2835" extrusionOk="0">
                  <a:moveTo>
                    <a:pt x="472" y="1"/>
                  </a:moveTo>
                  <a:cubicBezTo>
                    <a:pt x="390" y="1"/>
                    <a:pt x="308" y="32"/>
                    <a:pt x="240" y="94"/>
                  </a:cubicBezTo>
                  <a:lnTo>
                    <a:pt x="127" y="195"/>
                  </a:lnTo>
                  <a:cubicBezTo>
                    <a:pt x="1" y="321"/>
                    <a:pt x="1" y="535"/>
                    <a:pt x="127" y="661"/>
                  </a:cubicBezTo>
                  <a:lnTo>
                    <a:pt x="2231" y="2740"/>
                  </a:lnTo>
                  <a:cubicBezTo>
                    <a:pt x="2288" y="2803"/>
                    <a:pt x="2370" y="2834"/>
                    <a:pt x="2453" y="2834"/>
                  </a:cubicBezTo>
                  <a:cubicBezTo>
                    <a:pt x="2537" y="2834"/>
                    <a:pt x="2622" y="2803"/>
                    <a:pt x="2685" y="2740"/>
                  </a:cubicBezTo>
                  <a:cubicBezTo>
                    <a:pt x="2811" y="2614"/>
                    <a:pt x="2823" y="2412"/>
                    <a:pt x="2697" y="2286"/>
                  </a:cubicBezTo>
                  <a:lnTo>
                    <a:pt x="706" y="106"/>
                  </a:lnTo>
                  <a:cubicBezTo>
                    <a:pt x="642" y="35"/>
                    <a:pt x="557" y="1"/>
                    <a:pt x="472"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5"/>
            <p:cNvSpPr/>
            <p:nvPr/>
          </p:nvSpPr>
          <p:spPr>
            <a:xfrm>
              <a:off x="5454250" y="2310450"/>
              <a:ext cx="62400" cy="77925"/>
            </a:xfrm>
            <a:custGeom>
              <a:avLst/>
              <a:gdLst/>
              <a:ahLst/>
              <a:cxnLst/>
              <a:rect l="l" t="t" r="r" b="b"/>
              <a:pathLst>
                <a:path w="2496" h="3117" extrusionOk="0">
                  <a:moveTo>
                    <a:pt x="2006" y="1"/>
                  </a:moveTo>
                  <a:cubicBezTo>
                    <a:pt x="1904" y="1"/>
                    <a:pt x="1802" y="51"/>
                    <a:pt x="1739" y="145"/>
                  </a:cubicBezTo>
                  <a:lnTo>
                    <a:pt x="101" y="2602"/>
                  </a:lnTo>
                  <a:cubicBezTo>
                    <a:pt x="0" y="2753"/>
                    <a:pt x="38" y="2955"/>
                    <a:pt x="189" y="3056"/>
                  </a:cubicBezTo>
                  <a:cubicBezTo>
                    <a:pt x="245" y="3096"/>
                    <a:pt x="310" y="3116"/>
                    <a:pt x="376" y="3116"/>
                  </a:cubicBezTo>
                  <a:cubicBezTo>
                    <a:pt x="475" y="3116"/>
                    <a:pt x="575" y="3071"/>
                    <a:pt x="643" y="2980"/>
                  </a:cubicBezTo>
                  <a:lnTo>
                    <a:pt x="2382" y="599"/>
                  </a:lnTo>
                  <a:cubicBezTo>
                    <a:pt x="2495" y="460"/>
                    <a:pt x="2470" y="246"/>
                    <a:pt x="2319" y="145"/>
                  </a:cubicBezTo>
                  <a:lnTo>
                    <a:pt x="2180" y="57"/>
                  </a:lnTo>
                  <a:cubicBezTo>
                    <a:pt x="2128" y="19"/>
                    <a:pt x="2067" y="1"/>
                    <a:pt x="200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5"/>
            <p:cNvSpPr/>
            <p:nvPr/>
          </p:nvSpPr>
          <p:spPr>
            <a:xfrm>
              <a:off x="5010075" y="2300475"/>
              <a:ext cx="60175" cy="79300"/>
            </a:xfrm>
            <a:custGeom>
              <a:avLst/>
              <a:gdLst/>
              <a:ahLst/>
              <a:cxnLst/>
              <a:rect l="l" t="t" r="r" b="b"/>
              <a:pathLst>
                <a:path w="2407" h="3172" extrusionOk="0">
                  <a:moveTo>
                    <a:pt x="500" y="0"/>
                  </a:moveTo>
                  <a:cubicBezTo>
                    <a:pt x="441" y="0"/>
                    <a:pt x="381" y="17"/>
                    <a:pt x="328" y="53"/>
                  </a:cubicBezTo>
                  <a:lnTo>
                    <a:pt x="202" y="128"/>
                  </a:lnTo>
                  <a:cubicBezTo>
                    <a:pt x="50" y="229"/>
                    <a:pt x="0" y="431"/>
                    <a:pt x="113" y="582"/>
                  </a:cubicBezTo>
                  <a:lnTo>
                    <a:pt x="1764" y="3039"/>
                  </a:lnTo>
                  <a:cubicBezTo>
                    <a:pt x="1826" y="3124"/>
                    <a:pt x="1927" y="3172"/>
                    <a:pt x="2027" y="3172"/>
                  </a:cubicBezTo>
                  <a:cubicBezTo>
                    <a:pt x="2090" y="3172"/>
                    <a:pt x="2152" y="3153"/>
                    <a:pt x="2205" y="3115"/>
                  </a:cubicBezTo>
                  <a:cubicBezTo>
                    <a:pt x="2356" y="3026"/>
                    <a:pt x="2407" y="2825"/>
                    <a:pt x="2306" y="2674"/>
                  </a:cubicBezTo>
                  <a:lnTo>
                    <a:pt x="769" y="153"/>
                  </a:lnTo>
                  <a:cubicBezTo>
                    <a:pt x="712" y="56"/>
                    <a:pt x="607" y="0"/>
                    <a:pt x="50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5"/>
            <p:cNvSpPr/>
            <p:nvPr/>
          </p:nvSpPr>
          <p:spPr>
            <a:xfrm>
              <a:off x="5392175" y="2268775"/>
              <a:ext cx="49800" cy="84550"/>
            </a:xfrm>
            <a:custGeom>
              <a:avLst/>
              <a:gdLst/>
              <a:ahLst/>
              <a:cxnLst/>
              <a:rect l="l" t="t" r="r" b="b"/>
              <a:pathLst>
                <a:path w="1992" h="3382" extrusionOk="0">
                  <a:moveTo>
                    <a:pt x="1495" y="1"/>
                  </a:moveTo>
                  <a:cubicBezTo>
                    <a:pt x="1367" y="1"/>
                    <a:pt x="1246" y="74"/>
                    <a:pt x="1198" y="199"/>
                  </a:cubicBezTo>
                  <a:lnTo>
                    <a:pt x="64" y="2933"/>
                  </a:lnTo>
                  <a:cubicBezTo>
                    <a:pt x="1" y="3097"/>
                    <a:pt x="76" y="3286"/>
                    <a:pt x="240" y="3349"/>
                  </a:cubicBezTo>
                  <a:cubicBezTo>
                    <a:pt x="287" y="3371"/>
                    <a:pt x="335" y="3381"/>
                    <a:pt x="383" y="3381"/>
                  </a:cubicBezTo>
                  <a:cubicBezTo>
                    <a:pt x="502" y="3381"/>
                    <a:pt x="615" y="3315"/>
                    <a:pt x="669" y="3198"/>
                  </a:cubicBezTo>
                  <a:lnTo>
                    <a:pt x="1916" y="527"/>
                  </a:lnTo>
                  <a:cubicBezTo>
                    <a:pt x="1992" y="363"/>
                    <a:pt x="1929" y="161"/>
                    <a:pt x="1765" y="98"/>
                  </a:cubicBezTo>
                  <a:lnTo>
                    <a:pt x="1614" y="23"/>
                  </a:lnTo>
                  <a:cubicBezTo>
                    <a:pt x="1575" y="8"/>
                    <a:pt x="1535" y="1"/>
                    <a:pt x="149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5"/>
            <p:cNvSpPr/>
            <p:nvPr/>
          </p:nvSpPr>
          <p:spPr>
            <a:xfrm>
              <a:off x="5085975" y="2261900"/>
              <a:ext cx="47275" cy="85675"/>
            </a:xfrm>
            <a:custGeom>
              <a:avLst/>
              <a:gdLst/>
              <a:ahLst/>
              <a:cxnLst/>
              <a:rect l="l" t="t" r="r" b="b"/>
              <a:pathLst>
                <a:path w="1891" h="3427" extrusionOk="0">
                  <a:moveTo>
                    <a:pt x="508" y="0"/>
                  </a:moveTo>
                  <a:cubicBezTo>
                    <a:pt x="470" y="0"/>
                    <a:pt x="430" y="7"/>
                    <a:pt x="391" y="20"/>
                  </a:cubicBezTo>
                  <a:lnTo>
                    <a:pt x="253" y="83"/>
                  </a:lnTo>
                  <a:cubicBezTo>
                    <a:pt x="89" y="146"/>
                    <a:pt x="1" y="335"/>
                    <a:pt x="76" y="499"/>
                  </a:cubicBezTo>
                  <a:lnTo>
                    <a:pt x="1211" y="3234"/>
                  </a:lnTo>
                  <a:cubicBezTo>
                    <a:pt x="1266" y="3354"/>
                    <a:pt x="1383" y="3427"/>
                    <a:pt x="1506" y="3427"/>
                  </a:cubicBezTo>
                  <a:cubicBezTo>
                    <a:pt x="1551" y="3427"/>
                    <a:pt x="1596" y="3418"/>
                    <a:pt x="1639" y="3397"/>
                  </a:cubicBezTo>
                  <a:cubicBezTo>
                    <a:pt x="1803" y="3347"/>
                    <a:pt x="1891" y="3158"/>
                    <a:pt x="1828" y="2994"/>
                  </a:cubicBezTo>
                  <a:lnTo>
                    <a:pt x="807" y="209"/>
                  </a:lnTo>
                  <a:cubicBezTo>
                    <a:pt x="768" y="82"/>
                    <a:pt x="644" y="0"/>
                    <a:pt x="50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5"/>
            <p:cNvSpPr/>
            <p:nvPr/>
          </p:nvSpPr>
          <p:spPr>
            <a:xfrm>
              <a:off x="5324775" y="2242575"/>
              <a:ext cx="35625" cy="88725"/>
            </a:xfrm>
            <a:custGeom>
              <a:avLst/>
              <a:gdLst/>
              <a:ahLst/>
              <a:cxnLst/>
              <a:rect l="l" t="t" r="r" b="b"/>
              <a:pathLst>
                <a:path w="1425" h="3549" extrusionOk="0">
                  <a:moveTo>
                    <a:pt x="898" y="0"/>
                  </a:moveTo>
                  <a:cubicBezTo>
                    <a:pt x="754" y="0"/>
                    <a:pt x="626" y="104"/>
                    <a:pt x="605" y="252"/>
                  </a:cubicBezTo>
                  <a:lnTo>
                    <a:pt x="38" y="3162"/>
                  </a:lnTo>
                  <a:cubicBezTo>
                    <a:pt x="0" y="3326"/>
                    <a:pt x="114" y="3503"/>
                    <a:pt x="290" y="3540"/>
                  </a:cubicBezTo>
                  <a:lnTo>
                    <a:pt x="303" y="3540"/>
                  </a:lnTo>
                  <a:cubicBezTo>
                    <a:pt x="326" y="3546"/>
                    <a:pt x="349" y="3548"/>
                    <a:pt x="372" y="3548"/>
                  </a:cubicBezTo>
                  <a:cubicBezTo>
                    <a:pt x="513" y="3548"/>
                    <a:pt x="648" y="3453"/>
                    <a:pt x="681" y="3301"/>
                  </a:cubicBezTo>
                  <a:lnTo>
                    <a:pt x="1386" y="428"/>
                  </a:lnTo>
                  <a:cubicBezTo>
                    <a:pt x="1424" y="252"/>
                    <a:pt x="1323" y="75"/>
                    <a:pt x="1147" y="37"/>
                  </a:cubicBezTo>
                  <a:lnTo>
                    <a:pt x="983" y="12"/>
                  </a:lnTo>
                  <a:cubicBezTo>
                    <a:pt x="955" y="4"/>
                    <a:pt x="926" y="0"/>
                    <a:pt x="89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5"/>
            <p:cNvSpPr/>
            <p:nvPr/>
          </p:nvSpPr>
          <p:spPr>
            <a:xfrm>
              <a:off x="5168825" y="2239225"/>
              <a:ext cx="32475" cy="89225"/>
            </a:xfrm>
            <a:custGeom>
              <a:avLst/>
              <a:gdLst/>
              <a:ahLst/>
              <a:cxnLst/>
              <a:rect l="l" t="t" r="r" b="b"/>
              <a:pathLst>
                <a:path w="1299" h="3569" extrusionOk="0">
                  <a:moveTo>
                    <a:pt x="509" y="1"/>
                  </a:moveTo>
                  <a:cubicBezTo>
                    <a:pt x="487" y="1"/>
                    <a:pt x="465" y="3"/>
                    <a:pt x="442" y="8"/>
                  </a:cubicBezTo>
                  <a:lnTo>
                    <a:pt x="291" y="33"/>
                  </a:lnTo>
                  <a:cubicBezTo>
                    <a:pt x="114" y="58"/>
                    <a:pt x="1" y="234"/>
                    <a:pt x="39" y="411"/>
                  </a:cubicBezTo>
                  <a:lnTo>
                    <a:pt x="618" y="3309"/>
                  </a:lnTo>
                  <a:cubicBezTo>
                    <a:pt x="640" y="3463"/>
                    <a:pt x="777" y="3568"/>
                    <a:pt x="928" y="3568"/>
                  </a:cubicBezTo>
                  <a:cubicBezTo>
                    <a:pt x="951" y="3568"/>
                    <a:pt x="973" y="3566"/>
                    <a:pt x="996" y="3561"/>
                  </a:cubicBezTo>
                  <a:cubicBezTo>
                    <a:pt x="1173" y="3536"/>
                    <a:pt x="1299" y="3372"/>
                    <a:pt x="1261" y="3196"/>
                  </a:cubicBezTo>
                  <a:lnTo>
                    <a:pt x="820" y="272"/>
                  </a:lnTo>
                  <a:cubicBezTo>
                    <a:pt x="798" y="117"/>
                    <a:pt x="668" y="1"/>
                    <a:pt x="50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5"/>
            <p:cNvSpPr/>
            <p:nvPr/>
          </p:nvSpPr>
          <p:spPr>
            <a:xfrm>
              <a:off x="5252000" y="2231525"/>
              <a:ext cx="19875" cy="90125"/>
            </a:xfrm>
            <a:custGeom>
              <a:avLst/>
              <a:gdLst/>
              <a:ahLst/>
              <a:cxnLst/>
              <a:rect l="l" t="t" r="r" b="b"/>
              <a:pathLst>
                <a:path w="795" h="3605" extrusionOk="0">
                  <a:moveTo>
                    <a:pt x="316" y="1"/>
                  </a:moveTo>
                  <a:cubicBezTo>
                    <a:pt x="139" y="1"/>
                    <a:pt x="1" y="152"/>
                    <a:pt x="1" y="328"/>
                  </a:cubicBezTo>
                  <a:lnTo>
                    <a:pt x="51" y="3289"/>
                  </a:lnTo>
                  <a:cubicBezTo>
                    <a:pt x="51" y="3466"/>
                    <a:pt x="190" y="3604"/>
                    <a:pt x="379" y="3604"/>
                  </a:cubicBezTo>
                  <a:cubicBezTo>
                    <a:pt x="555" y="3604"/>
                    <a:pt x="694" y="3466"/>
                    <a:pt x="706" y="3289"/>
                  </a:cubicBezTo>
                  <a:lnTo>
                    <a:pt x="794" y="328"/>
                  </a:lnTo>
                  <a:cubicBezTo>
                    <a:pt x="794" y="152"/>
                    <a:pt x="656" y="1"/>
                    <a:pt x="47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5"/>
            <p:cNvSpPr/>
            <p:nvPr/>
          </p:nvSpPr>
          <p:spPr>
            <a:xfrm>
              <a:off x="5218300" y="2653400"/>
              <a:ext cx="95775" cy="73575"/>
            </a:xfrm>
            <a:custGeom>
              <a:avLst/>
              <a:gdLst/>
              <a:ahLst/>
              <a:cxnLst/>
              <a:rect l="l" t="t" r="r" b="b"/>
              <a:pathLst>
                <a:path w="3831" h="2943" extrusionOk="0">
                  <a:moveTo>
                    <a:pt x="1923" y="0"/>
                  </a:moveTo>
                  <a:cubicBezTo>
                    <a:pt x="1629" y="0"/>
                    <a:pt x="1331" y="89"/>
                    <a:pt x="1071" y="275"/>
                  </a:cubicBezTo>
                  <a:cubicBezTo>
                    <a:pt x="0" y="1019"/>
                    <a:pt x="378" y="2695"/>
                    <a:pt x="1676" y="2922"/>
                  </a:cubicBezTo>
                  <a:cubicBezTo>
                    <a:pt x="1762" y="2936"/>
                    <a:pt x="1847" y="2943"/>
                    <a:pt x="1930" y="2943"/>
                  </a:cubicBezTo>
                  <a:cubicBezTo>
                    <a:pt x="3077" y="2943"/>
                    <a:pt x="3830" y="1616"/>
                    <a:pt x="3125" y="628"/>
                  </a:cubicBezTo>
                  <a:cubicBezTo>
                    <a:pt x="2840" y="220"/>
                    <a:pt x="2386" y="0"/>
                    <a:pt x="1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5"/>
            <p:cNvSpPr/>
            <p:nvPr/>
          </p:nvSpPr>
          <p:spPr>
            <a:xfrm>
              <a:off x="5122200" y="2485750"/>
              <a:ext cx="158175" cy="217850"/>
            </a:xfrm>
            <a:custGeom>
              <a:avLst/>
              <a:gdLst/>
              <a:ahLst/>
              <a:cxnLst/>
              <a:rect l="l" t="t" r="r" b="b"/>
              <a:pathLst>
                <a:path w="6327" h="8714" extrusionOk="0">
                  <a:moveTo>
                    <a:pt x="1" y="0"/>
                  </a:moveTo>
                  <a:lnTo>
                    <a:pt x="5558" y="8569"/>
                  </a:lnTo>
                  <a:cubicBezTo>
                    <a:pt x="5613" y="8663"/>
                    <a:pt x="5717" y="8714"/>
                    <a:pt x="5824" y="8714"/>
                  </a:cubicBezTo>
                  <a:cubicBezTo>
                    <a:pt x="5889" y="8714"/>
                    <a:pt x="5955" y="8695"/>
                    <a:pt x="6012" y="8657"/>
                  </a:cubicBezTo>
                  <a:lnTo>
                    <a:pt x="6138" y="8569"/>
                  </a:lnTo>
                  <a:cubicBezTo>
                    <a:pt x="6289" y="8456"/>
                    <a:pt x="6327" y="8254"/>
                    <a:pt x="6213" y="8103"/>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5"/>
            <p:cNvSpPr/>
            <p:nvPr/>
          </p:nvSpPr>
          <p:spPr>
            <a:xfrm>
              <a:off x="5612075" y="2674425"/>
              <a:ext cx="90125" cy="19575"/>
            </a:xfrm>
            <a:custGeom>
              <a:avLst/>
              <a:gdLst/>
              <a:ahLst/>
              <a:cxnLst/>
              <a:rect l="l" t="t" r="r" b="b"/>
              <a:pathLst>
                <a:path w="3605" h="783" extrusionOk="0">
                  <a:moveTo>
                    <a:pt x="3288" y="1"/>
                  </a:moveTo>
                  <a:cubicBezTo>
                    <a:pt x="3280" y="1"/>
                    <a:pt x="3272" y="1"/>
                    <a:pt x="3264" y="1"/>
                  </a:cubicBezTo>
                  <a:lnTo>
                    <a:pt x="315" y="127"/>
                  </a:lnTo>
                  <a:cubicBezTo>
                    <a:pt x="139" y="127"/>
                    <a:pt x="0" y="279"/>
                    <a:pt x="0" y="455"/>
                  </a:cubicBezTo>
                  <a:lnTo>
                    <a:pt x="0" y="468"/>
                  </a:lnTo>
                  <a:cubicBezTo>
                    <a:pt x="13" y="644"/>
                    <a:pt x="152" y="783"/>
                    <a:pt x="328" y="783"/>
                  </a:cubicBezTo>
                  <a:lnTo>
                    <a:pt x="3277" y="783"/>
                  </a:lnTo>
                  <a:cubicBezTo>
                    <a:pt x="3466" y="783"/>
                    <a:pt x="3604" y="631"/>
                    <a:pt x="3604" y="442"/>
                  </a:cubicBezTo>
                  <a:lnTo>
                    <a:pt x="3604" y="316"/>
                  </a:lnTo>
                  <a:cubicBezTo>
                    <a:pt x="3604" y="135"/>
                    <a:pt x="3465" y="1"/>
                    <a:pt x="3288"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5"/>
            <p:cNvSpPr/>
            <p:nvPr/>
          </p:nvSpPr>
          <p:spPr>
            <a:xfrm>
              <a:off x="4811600" y="2666250"/>
              <a:ext cx="90125" cy="19575"/>
            </a:xfrm>
            <a:custGeom>
              <a:avLst/>
              <a:gdLst/>
              <a:ahLst/>
              <a:cxnLst/>
              <a:rect l="l" t="t" r="r" b="b"/>
              <a:pathLst>
                <a:path w="3605" h="783" extrusionOk="0">
                  <a:moveTo>
                    <a:pt x="353" y="1"/>
                  </a:moveTo>
                  <a:cubicBezTo>
                    <a:pt x="164" y="1"/>
                    <a:pt x="13" y="139"/>
                    <a:pt x="13" y="316"/>
                  </a:cubicBezTo>
                  <a:lnTo>
                    <a:pt x="13" y="454"/>
                  </a:lnTo>
                  <a:cubicBezTo>
                    <a:pt x="0" y="643"/>
                    <a:pt x="152" y="782"/>
                    <a:pt x="328" y="782"/>
                  </a:cubicBezTo>
                  <a:lnTo>
                    <a:pt x="3277" y="782"/>
                  </a:lnTo>
                  <a:cubicBezTo>
                    <a:pt x="3453" y="782"/>
                    <a:pt x="3604" y="643"/>
                    <a:pt x="3604" y="467"/>
                  </a:cubicBezTo>
                  <a:cubicBezTo>
                    <a:pt x="3604" y="291"/>
                    <a:pt x="3466" y="139"/>
                    <a:pt x="3289" y="127"/>
                  </a:cubicBezTo>
                  <a:lnTo>
                    <a:pt x="353"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4" name="Google Shape;2744;p45"/>
          <p:cNvSpPr txBox="1">
            <a:spLocks noGrp="1"/>
          </p:cNvSpPr>
          <p:nvPr>
            <p:ph type="ctrTitle" idx="2"/>
          </p:nvPr>
        </p:nvSpPr>
        <p:spPr>
          <a:xfrm>
            <a:off x="3623779"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2"/>
                </a:solidFill>
              </a:rPr>
              <a:t>OCTOBER 14</a:t>
            </a:r>
            <a:endParaRPr sz="1600">
              <a:solidFill>
                <a:schemeClr val="accent2"/>
              </a:solidFill>
            </a:endParaRPr>
          </a:p>
        </p:txBody>
      </p:sp>
      <p:sp>
        <p:nvSpPr>
          <p:cNvPr id="2745" name="Google Shape;2745;p45"/>
          <p:cNvSpPr txBox="1">
            <a:spLocks noGrp="1"/>
          </p:cNvSpPr>
          <p:nvPr>
            <p:ph type="ctrTitle"/>
          </p:nvPr>
        </p:nvSpPr>
        <p:spPr>
          <a:xfrm>
            <a:off x="1011829"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1"/>
                </a:solidFill>
              </a:rPr>
              <a:t>JUNE 2</a:t>
            </a:r>
            <a:endParaRPr sz="1600">
              <a:solidFill>
                <a:schemeClr val="accent1"/>
              </a:solidFill>
            </a:endParaRPr>
          </a:p>
        </p:txBody>
      </p:sp>
      <p:sp>
        <p:nvSpPr>
          <p:cNvPr id="2746" name="Google Shape;2746;p45"/>
          <p:cNvSpPr txBox="1">
            <a:spLocks noGrp="1"/>
          </p:cNvSpPr>
          <p:nvPr>
            <p:ph type="ctrTitle" idx="4"/>
          </p:nvPr>
        </p:nvSpPr>
        <p:spPr>
          <a:xfrm>
            <a:off x="6245202"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3"/>
                </a:solidFill>
              </a:rPr>
              <a:t>JANUARY 23</a:t>
            </a:r>
            <a:endParaRPr sz="1600">
              <a:solidFill>
                <a:schemeClr val="accent3"/>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50"/>
        <p:cNvGrpSpPr/>
        <p:nvPr/>
      </p:nvGrpSpPr>
      <p:grpSpPr>
        <a:xfrm>
          <a:off x="0" y="0"/>
          <a:ext cx="0" cy="0"/>
          <a:chOff x="0" y="0"/>
          <a:chExt cx="0" cy="0"/>
        </a:xfrm>
      </p:grpSpPr>
      <p:sp>
        <p:nvSpPr>
          <p:cNvPr id="2751" name="Google Shape;2751;p4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SNEAK PEEK</a:t>
            </a:r>
            <a:endParaRPr/>
          </a:p>
        </p:txBody>
      </p:sp>
      <p:sp>
        <p:nvSpPr>
          <p:cNvPr id="2752" name="Google Shape;2752;p46"/>
          <p:cNvSpPr txBox="1">
            <a:spLocks noGrp="1"/>
          </p:cNvSpPr>
          <p:nvPr>
            <p:ph type="body" idx="1"/>
          </p:nvPr>
        </p:nvSpPr>
        <p:spPr>
          <a:xfrm>
            <a:off x="2370564" y="3979875"/>
            <a:ext cx="4046700" cy="1296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You can replace the images on these screens with your own work</a:t>
            </a:r>
            <a:endParaRPr/>
          </a:p>
        </p:txBody>
      </p:sp>
      <p:grpSp>
        <p:nvGrpSpPr>
          <p:cNvPr id="2753" name="Google Shape;2753;p46"/>
          <p:cNvGrpSpPr/>
          <p:nvPr/>
        </p:nvGrpSpPr>
        <p:grpSpPr>
          <a:xfrm>
            <a:off x="2865643" y="1274393"/>
            <a:ext cx="3079859" cy="2420090"/>
            <a:chOff x="1153225" y="1597649"/>
            <a:chExt cx="3842140" cy="3019074"/>
          </a:xfrm>
        </p:grpSpPr>
        <p:grpSp>
          <p:nvGrpSpPr>
            <p:cNvPr id="2754" name="Google Shape;2754;p46"/>
            <p:cNvGrpSpPr/>
            <p:nvPr/>
          </p:nvGrpSpPr>
          <p:grpSpPr>
            <a:xfrm>
              <a:off x="1153225" y="1597649"/>
              <a:ext cx="3842140" cy="3019074"/>
              <a:chOff x="238125" y="1676700"/>
              <a:chExt cx="2045650" cy="1779275"/>
            </a:xfrm>
          </p:grpSpPr>
          <p:sp>
            <p:nvSpPr>
              <p:cNvPr id="2755" name="Google Shape;2755;p46"/>
              <p:cNvSpPr/>
              <p:nvPr/>
            </p:nvSpPr>
            <p:spPr>
              <a:xfrm>
                <a:off x="1006875" y="3190025"/>
                <a:ext cx="508150" cy="247100"/>
              </a:xfrm>
              <a:custGeom>
                <a:avLst/>
                <a:gdLst/>
                <a:ahLst/>
                <a:cxnLst/>
                <a:rect l="l" t="t" r="r" b="b"/>
                <a:pathLst>
                  <a:path w="20326" h="9884" extrusionOk="0">
                    <a:moveTo>
                      <a:pt x="2967" y="0"/>
                    </a:moveTo>
                    <a:lnTo>
                      <a:pt x="0" y="9884"/>
                    </a:lnTo>
                    <a:lnTo>
                      <a:pt x="20325" y="9884"/>
                    </a:lnTo>
                    <a:lnTo>
                      <a:pt x="17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6"/>
              <p:cNvSpPr/>
              <p:nvPr/>
            </p:nvSpPr>
            <p:spPr>
              <a:xfrm>
                <a:off x="1021625" y="3190025"/>
                <a:ext cx="452425" cy="197525"/>
              </a:xfrm>
              <a:custGeom>
                <a:avLst/>
                <a:gdLst/>
                <a:ahLst/>
                <a:cxnLst/>
                <a:rect l="l" t="t" r="r" b="b"/>
                <a:pathLst>
                  <a:path w="18097" h="7901" extrusionOk="0">
                    <a:moveTo>
                      <a:pt x="2377" y="0"/>
                    </a:moveTo>
                    <a:lnTo>
                      <a:pt x="0" y="7901"/>
                    </a:lnTo>
                    <a:cubicBezTo>
                      <a:pt x="6032" y="6753"/>
                      <a:pt x="12064" y="5557"/>
                      <a:pt x="18096" y="4442"/>
                    </a:cubicBezTo>
                    <a:lnTo>
                      <a:pt x="167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6"/>
              <p:cNvSpPr/>
              <p:nvPr/>
            </p:nvSpPr>
            <p:spPr>
              <a:xfrm>
                <a:off x="968750" y="3417450"/>
                <a:ext cx="584375" cy="38525"/>
              </a:xfrm>
              <a:custGeom>
                <a:avLst/>
                <a:gdLst/>
                <a:ahLst/>
                <a:cxnLst/>
                <a:rect l="l" t="t" r="r" b="b"/>
                <a:pathLst>
                  <a:path w="23375" h="1541" extrusionOk="0">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6"/>
              <p:cNvSpPr/>
              <p:nvPr/>
            </p:nvSpPr>
            <p:spPr>
              <a:xfrm>
                <a:off x="238125" y="1777900"/>
                <a:ext cx="2045650" cy="1461300"/>
              </a:xfrm>
              <a:custGeom>
                <a:avLst/>
                <a:gdLst/>
                <a:ahLst/>
                <a:cxnLst/>
                <a:rect l="l" t="t" r="r" b="b"/>
                <a:pathLst>
                  <a:path w="81826" h="58452" extrusionOk="0">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6"/>
              <p:cNvSpPr/>
              <p:nvPr/>
            </p:nvSpPr>
            <p:spPr>
              <a:xfrm>
                <a:off x="238125" y="1676700"/>
                <a:ext cx="2045650" cy="1390400"/>
              </a:xfrm>
              <a:custGeom>
                <a:avLst/>
                <a:gdLst/>
                <a:ahLst/>
                <a:cxnLst/>
                <a:rect l="l" t="t" r="r" b="b"/>
                <a:pathLst>
                  <a:path w="81826" h="55616" extrusionOk="0">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6"/>
              <p:cNvSpPr/>
              <p:nvPr/>
            </p:nvSpPr>
            <p:spPr>
              <a:xfrm>
                <a:off x="346300" y="1773800"/>
                <a:ext cx="1829300" cy="1140050"/>
              </a:xfrm>
              <a:custGeom>
                <a:avLst/>
                <a:gdLst/>
                <a:ahLst/>
                <a:cxnLst/>
                <a:rect l="l" t="t" r="r" b="b"/>
                <a:pathLst>
                  <a:path w="73172" h="45602" extrusionOk="0">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6"/>
              <p:cNvSpPr/>
              <p:nvPr/>
            </p:nvSpPr>
            <p:spPr>
              <a:xfrm>
                <a:off x="1244550" y="1708650"/>
                <a:ext cx="28700" cy="24925"/>
              </a:xfrm>
              <a:custGeom>
                <a:avLst/>
                <a:gdLst/>
                <a:ahLst/>
                <a:cxnLst/>
                <a:rect l="l" t="t" r="r" b="b"/>
                <a:pathLst>
                  <a:path w="1148" h="997" extrusionOk="0">
                    <a:moveTo>
                      <a:pt x="656" y="1"/>
                    </a:moveTo>
                    <a:cubicBezTo>
                      <a:pt x="213" y="1"/>
                      <a:pt x="0" y="541"/>
                      <a:pt x="312" y="853"/>
                    </a:cubicBezTo>
                    <a:cubicBezTo>
                      <a:pt x="411" y="952"/>
                      <a:pt x="532" y="996"/>
                      <a:pt x="650" y="996"/>
                    </a:cubicBezTo>
                    <a:cubicBezTo>
                      <a:pt x="904" y="996"/>
                      <a:pt x="1147" y="794"/>
                      <a:pt x="1147" y="492"/>
                    </a:cubicBezTo>
                    <a:cubicBezTo>
                      <a:pt x="1147" y="230"/>
                      <a:pt x="934" y="1"/>
                      <a:pt x="6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2" name="Google Shape;2762;p46"/>
            <p:cNvSpPr/>
            <p:nvPr/>
          </p:nvSpPr>
          <p:spPr>
            <a:xfrm>
              <a:off x="3014150" y="4032725"/>
              <a:ext cx="120300" cy="1203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763" name="Google Shape;2763;p46"/>
          <p:cNvPicPr preferRelativeResize="0"/>
          <p:nvPr/>
        </p:nvPicPr>
        <p:blipFill rotWithShape="1">
          <a:blip r:embed="rId3">
            <a:alphaModFix/>
          </a:blip>
          <a:srcRect/>
          <a:stretch/>
        </p:blipFill>
        <p:spPr>
          <a:xfrm>
            <a:off x="3021739" y="1404936"/>
            <a:ext cx="2767958" cy="1556788"/>
          </a:xfrm>
          <a:prstGeom prst="rect">
            <a:avLst/>
          </a:prstGeom>
          <a:noFill/>
          <a:ln>
            <a:noFill/>
          </a:ln>
        </p:spPr>
      </p:pic>
      <p:grpSp>
        <p:nvGrpSpPr>
          <p:cNvPr id="2764" name="Google Shape;2764;p46"/>
          <p:cNvGrpSpPr/>
          <p:nvPr/>
        </p:nvGrpSpPr>
        <p:grpSpPr>
          <a:xfrm>
            <a:off x="6083689" y="1274479"/>
            <a:ext cx="1822104" cy="2420224"/>
            <a:chOff x="3580725" y="2020075"/>
            <a:chExt cx="1344925" cy="1786275"/>
          </a:xfrm>
        </p:grpSpPr>
        <p:sp>
          <p:nvSpPr>
            <p:cNvPr id="2765" name="Google Shape;2765;p46"/>
            <p:cNvSpPr/>
            <p:nvPr/>
          </p:nvSpPr>
          <p:spPr>
            <a:xfrm>
              <a:off x="3681925" y="2020075"/>
              <a:ext cx="1243725" cy="1786275"/>
            </a:xfrm>
            <a:custGeom>
              <a:avLst/>
              <a:gdLst/>
              <a:ahLst/>
              <a:cxnLst/>
              <a:rect l="l" t="t" r="r" b="b"/>
              <a:pathLst>
                <a:path w="49749" h="71451" extrusionOk="0">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6"/>
            <p:cNvSpPr/>
            <p:nvPr/>
          </p:nvSpPr>
          <p:spPr>
            <a:xfrm>
              <a:off x="3580725" y="2020075"/>
              <a:ext cx="1250250" cy="1786275"/>
            </a:xfrm>
            <a:custGeom>
              <a:avLst/>
              <a:gdLst/>
              <a:ahLst/>
              <a:cxnLst/>
              <a:rect l="l" t="t" r="r" b="b"/>
              <a:pathLst>
                <a:path w="50010" h="71451" extrusionOk="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6"/>
            <p:cNvSpPr/>
            <p:nvPr/>
          </p:nvSpPr>
          <p:spPr>
            <a:xfrm>
              <a:off x="3680303" y="2113921"/>
              <a:ext cx="1140025" cy="1511564"/>
            </a:xfrm>
            <a:custGeom>
              <a:avLst/>
              <a:gdLst/>
              <a:ahLst/>
              <a:cxnLst/>
              <a:rect l="l" t="t" r="r" b="b"/>
              <a:pathLst>
                <a:path w="45601" h="60944" extrusionOk="0">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6"/>
            <p:cNvSpPr/>
            <p:nvPr/>
          </p:nvSpPr>
          <p:spPr>
            <a:xfrm>
              <a:off x="4237099" y="2051650"/>
              <a:ext cx="28700" cy="24925"/>
            </a:xfrm>
            <a:custGeom>
              <a:avLst/>
              <a:gdLst/>
              <a:ahLst/>
              <a:cxnLst/>
              <a:rect l="l" t="t" r="r" b="b"/>
              <a:pathLst>
                <a:path w="1148" h="997" extrusionOk="0">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6"/>
            <p:cNvSpPr/>
            <p:nvPr/>
          </p:nvSpPr>
          <p:spPr>
            <a:xfrm>
              <a:off x="4179825" y="3667150"/>
              <a:ext cx="125000" cy="106825"/>
            </a:xfrm>
            <a:custGeom>
              <a:avLst/>
              <a:gdLst/>
              <a:ahLst/>
              <a:cxnLst/>
              <a:rect l="l" t="t" r="r" b="b"/>
              <a:pathLst>
                <a:path w="5000" h="4273" extrusionOk="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770" name="Google Shape;2770;p46"/>
          <p:cNvPicPr preferRelativeResize="0"/>
          <p:nvPr/>
        </p:nvPicPr>
        <p:blipFill rotWithShape="1">
          <a:blip r:embed="rId4">
            <a:alphaModFix/>
          </a:blip>
          <a:srcRect t="108" b="1096"/>
          <a:stretch/>
        </p:blipFill>
        <p:spPr>
          <a:xfrm>
            <a:off x="6208244" y="1382288"/>
            <a:ext cx="1568492" cy="2066983"/>
          </a:xfrm>
          <a:prstGeom prst="rect">
            <a:avLst/>
          </a:prstGeom>
          <a:noFill/>
          <a:ln>
            <a:noFill/>
          </a:ln>
        </p:spPr>
      </p:pic>
      <p:grpSp>
        <p:nvGrpSpPr>
          <p:cNvPr id="2771" name="Google Shape;2771;p46"/>
          <p:cNvGrpSpPr/>
          <p:nvPr/>
        </p:nvGrpSpPr>
        <p:grpSpPr>
          <a:xfrm>
            <a:off x="1238112" y="1274594"/>
            <a:ext cx="1323876" cy="2420329"/>
            <a:chOff x="6417224" y="2247097"/>
            <a:chExt cx="951950" cy="1740368"/>
          </a:xfrm>
        </p:grpSpPr>
        <p:sp>
          <p:nvSpPr>
            <p:cNvPr id="2772" name="Google Shape;2772;p46"/>
            <p:cNvSpPr/>
            <p:nvPr/>
          </p:nvSpPr>
          <p:spPr>
            <a:xfrm>
              <a:off x="6505324" y="2247511"/>
              <a:ext cx="863850" cy="1739954"/>
            </a:xfrm>
            <a:custGeom>
              <a:avLst/>
              <a:gdLst/>
              <a:ahLst/>
              <a:cxnLst/>
              <a:rect l="l" t="t" r="r" b="b"/>
              <a:pathLst>
                <a:path w="34554" h="71434" extrusionOk="0">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6"/>
            <p:cNvSpPr/>
            <p:nvPr/>
          </p:nvSpPr>
          <p:spPr>
            <a:xfrm>
              <a:off x="6417224" y="2247097"/>
              <a:ext cx="868375" cy="1740368"/>
            </a:xfrm>
            <a:custGeom>
              <a:avLst/>
              <a:gdLst/>
              <a:ahLst/>
              <a:cxnLst/>
              <a:rect l="l" t="t" r="r" b="b"/>
              <a:pathLst>
                <a:path w="34735" h="71451" extrusionOk="0">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6"/>
            <p:cNvSpPr/>
            <p:nvPr/>
          </p:nvSpPr>
          <p:spPr>
            <a:xfrm>
              <a:off x="6492619" y="2340952"/>
              <a:ext cx="813450" cy="1457323"/>
            </a:xfrm>
            <a:custGeom>
              <a:avLst/>
              <a:gdLst/>
              <a:ahLst/>
              <a:cxnLst/>
              <a:rect l="l" t="t" r="r" b="b"/>
              <a:pathLst>
                <a:path w="32538" h="60944" extrusionOk="0">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6"/>
            <p:cNvSpPr/>
            <p:nvPr/>
          </p:nvSpPr>
          <p:spPr>
            <a:xfrm>
              <a:off x="6856100" y="3843492"/>
              <a:ext cx="96750" cy="83150"/>
            </a:xfrm>
            <a:custGeom>
              <a:avLst/>
              <a:gdLst/>
              <a:ahLst/>
              <a:cxnLst/>
              <a:rect l="l" t="t" r="r" b="b"/>
              <a:pathLst>
                <a:path w="3870" h="3326" extrusionOk="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6"/>
            <p:cNvSpPr/>
            <p:nvPr/>
          </p:nvSpPr>
          <p:spPr>
            <a:xfrm>
              <a:off x="6623350" y="3880717"/>
              <a:ext cx="82800" cy="9025"/>
            </a:xfrm>
            <a:custGeom>
              <a:avLst/>
              <a:gdLst/>
              <a:ahLst/>
              <a:cxnLst/>
              <a:rect l="l" t="t" r="r" b="b"/>
              <a:pathLst>
                <a:path w="3312" h="361" extrusionOk="0">
                  <a:moveTo>
                    <a:pt x="1" y="0"/>
                  </a:moveTo>
                  <a:lnTo>
                    <a:pt x="1" y="361"/>
                  </a:lnTo>
                  <a:lnTo>
                    <a:pt x="3312" y="361"/>
                  </a:lnTo>
                  <a:lnTo>
                    <a:pt x="33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6"/>
            <p:cNvSpPr/>
            <p:nvPr/>
          </p:nvSpPr>
          <p:spPr>
            <a:xfrm>
              <a:off x="7116325" y="3860642"/>
              <a:ext cx="60675" cy="48775"/>
            </a:xfrm>
            <a:custGeom>
              <a:avLst/>
              <a:gdLst/>
              <a:ahLst/>
              <a:cxnLst/>
              <a:rect l="l" t="t" r="r" b="b"/>
              <a:pathLst>
                <a:path w="2427" h="1951" extrusionOk="0">
                  <a:moveTo>
                    <a:pt x="2328" y="0"/>
                  </a:moveTo>
                  <a:lnTo>
                    <a:pt x="328" y="656"/>
                  </a:lnTo>
                  <a:cubicBezTo>
                    <a:pt x="148" y="688"/>
                    <a:pt x="0" y="836"/>
                    <a:pt x="0" y="1033"/>
                  </a:cubicBezTo>
                  <a:cubicBezTo>
                    <a:pt x="0" y="1197"/>
                    <a:pt x="132" y="1328"/>
                    <a:pt x="361" y="1393"/>
                  </a:cubicBezTo>
                  <a:lnTo>
                    <a:pt x="2328" y="1951"/>
                  </a:lnTo>
                  <a:lnTo>
                    <a:pt x="2426" y="1606"/>
                  </a:lnTo>
                  <a:lnTo>
                    <a:pt x="459" y="1049"/>
                  </a:lnTo>
                  <a:cubicBezTo>
                    <a:pt x="427" y="1049"/>
                    <a:pt x="394" y="1033"/>
                    <a:pt x="377" y="1016"/>
                  </a:cubicBezTo>
                  <a:lnTo>
                    <a:pt x="427" y="1000"/>
                  </a:lnTo>
                  <a:lnTo>
                    <a:pt x="2426" y="344"/>
                  </a:lnTo>
                  <a:lnTo>
                    <a:pt x="23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6"/>
            <p:cNvSpPr/>
            <p:nvPr/>
          </p:nvSpPr>
          <p:spPr>
            <a:xfrm>
              <a:off x="6785429" y="2287275"/>
              <a:ext cx="238100" cy="14350"/>
            </a:xfrm>
            <a:custGeom>
              <a:avLst/>
              <a:gdLst/>
              <a:ahLst/>
              <a:cxnLst/>
              <a:rect l="l" t="t" r="r" b="b"/>
              <a:pathLst>
                <a:path w="9524" h="574" extrusionOk="0">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779" name="Google Shape;2779;p46"/>
          <p:cNvPicPr preferRelativeResize="0"/>
          <p:nvPr/>
        </p:nvPicPr>
        <p:blipFill rotWithShape="1">
          <a:blip r:embed="rId5">
            <a:alphaModFix/>
          </a:blip>
          <a:srcRect l="-10" b="-4460"/>
          <a:stretch/>
        </p:blipFill>
        <p:spPr>
          <a:xfrm>
            <a:off x="1336535" y="1396283"/>
            <a:ext cx="1144348" cy="212493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83"/>
        <p:cNvGrpSpPr/>
        <p:nvPr/>
      </p:nvGrpSpPr>
      <p:grpSpPr>
        <a:xfrm>
          <a:off x="0" y="0"/>
          <a:ext cx="0" cy="0"/>
          <a:chOff x="0" y="0"/>
          <a:chExt cx="0" cy="0"/>
        </a:xfrm>
      </p:grpSpPr>
      <p:sp>
        <p:nvSpPr>
          <p:cNvPr id="2784" name="Google Shape;2784;p47"/>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2785" name="Google Shape;2785;p47"/>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2"/>
                </a:solidFill>
              </a:rPr>
              <a:t>Do you have any questions?</a:t>
            </a:r>
            <a:endParaRPr>
              <a:solidFill>
                <a:schemeClr val="accent2"/>
              </a:solidFill>
            </a:endParaRPr>
          </a:p>
          <a:p>
            <a:pPr marL="0" lvl="0" indent="0" algn="ctr" rtl="0">
              <a:spcBef>
                <a:spcPts val="0"/>
              </a:spcBef>
              <a:spcAft>
                <a:spcPts val="0"/>
              </a:spcAft>
              <a:buNone/>
            </a:pPr>
            <a:endParaRPr/>
          </a:p>
          <a:p>
            <a:pPr marL="0" lvl="0" indent="0" algn="ctr" rtl="0">
              <a:spcBef>
                <a:spcPts val="0"/>
              </a:spcBef>
              <a:spcAft>
                <a:spcPts val="0"/>
              </a:spcAft>
              <a:buNone/>
            </a:pPr>
            <a:r>
              <a:rPr lang="en"/>
              <a:t>youremail@freepik.com </a:t>
            </a:r>
            <a:endParaRPr/>
          </a:p>
          <a:p>
            <a:pPr marL="0" lvl="0" indent="0" algn="ctr" rtl="0">
              <a:spcBef>
                <a:spcPts val="0"/>
              </a:spcBef>
              <a:spcAft>
                <a:spcPts val="0"/>
              </a:spcAft>
              <a:buNone/>
            </a:pPr>
            <a:r>
              <a:rPr lang="en"/>
              <a:t>+91  620 421 83 </a:t>
            </a:r>
            <a:endParaRPr/>
          </a:p>
          <a:p>
            <a:pPr marL="0" lvl="0" indent="0" algn="ctr" rtl="0">
              <a:spcBef>
                <a:spcPts val="0"/>
              </a:spcBef>
              <a:spcAft>
                <a:spcPts val="0"/>
              </a:spcAft>
              <a:buNone/>
            </a:pPr>
            <a:r>
              <a:rPr lang="en"/>
              <a:t>yourcompany.com</a:t>
            </a:r>
            <a:endParaRPr/>
          </a:p>
        </p:txBody>
      </p:sp>
      <p:sp>
        <p:nvSpPr>
          <p:cNvPr id="2786" name="Google Shape;2786;p47"/>
          <p:cNvSpPr txBox="1"/>
          <p:nvPr/>
        </p:nvSpPr>
        <p:spPr>
          <a:xfrm>
            <a:off x="3213811" y="4333329"/>
            <a:ext cx="2337900" cy="303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000">
                <a:solidFill>
                  <a:schemeClr val="lt1"/>
                </a:solidFill>
                <a:latin typeface="Maven Pro"/>
                <a:ea typeface="Maven Pro"/>
                <a:cs typeface="Maven Pro"/>
                <a:sym typeface="Maven Pro"/>
              </a:rPr>
              <a:t>Please keep this slide for attribution</a:t>
            </a:r>
            <a:endParaRPr sz="1000">
              <a:solidFill>
                <a:schemeClr val="lt1"/>
              </a:solidFill>
              <a:latin typeface="Maven Pro"/>
              <a:ea typeface="Maven Pro"/>
              <a:cs typeface="Maven Pro"/>
              <a:sym typeface="Maven Pro"/>
            </a:endParaRPr>
          </a:p>
        </p:txBody>
      </p:sp>
      <p:sp>
        <p:nvSpPr>
          <p:cNvPr id="2787" name="Google Shape;2787;p47"/>
          <p:cNvSpPr/>
          <p:nvPr/>
        </p:nvSpPr>
        <p:spPr>
          <a:xfrm>
            <a:off x="-65247" y="971445"/>
            <a:ext cx="62397" cy="62143"/>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8" name="Google Shape;2788;p47"/>
          <p:cNvGrpSpPr/>
          <p:nvPr/>
        </p:nvGrpSpPr>
        <p:grpSpPr>
          <a:xfrm>
            <a:off x="7981434" y="-1177061"/>
            <a:ext cx="203789" cy="1274754"/>
            <a:chOff x="2877432" y="975334"/>
            <a:chExt cx="188886" cy="1181531"/>
          </a:xfrm>
        </p:grpSpPr>
        <p:sp>
          <p:nvSpPr>
            <p:cNvPr id="2789" name="Google Shape;2789;p47"/>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7"/>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7"/>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2" name="Google Shape;2792;p47"/>
          <p:cNvSpPr/>
          <p:nvPr/>
        </p:nvSpPr>
        <p:spPr>
          <a:xfrm>
            <a:off x="9277943" y="-708433"/>
            <a:ext cx="9132" cy="2718429"/>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7"/>
          <p:cNvSpPr/>
          <p:nvPr/>
        </p:nvSpPr>
        <p:spPr>
          <a:xfrm>
            <a:off x="335228" y="-685306"/>
            <a:ext cx="9132" cy="1822332"/>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7"/>
          <p:cNvSpPr/>
          <p:nvPr/>
        </p:nvSpPr>
        <p:spPr>
          <a:xfrm>
            <a:off x="3276800" y="3121375"/>
            <a:ext cx="523800" cy="523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7"/>
          <p:cNvSpPr/>
          <p:nvPr/>
        </p:nvSpPr>
        <p:spPr>
          <a:xfrm>
            <a:off x="4120850" y="3121375"/>
            <a:ext cx="523800" cy="523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7"/>
          <p:cNvSpPr/>
          <p:nvPr/>
        </p:nvSpPr>
        <p:spPr>
          <a:xfrm>
            <a:off x="4964900" y="3121375"/>
            <a:ext cx="523800" cy="523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7" name="Google Shape;2797;p47"/>
          <p:cNvGrpSpPr/>
          <p:nvPr/>
        </p:nvGrpSpPr>
        <p:grpSpPr>
          <a:xfrm>
            <a:off x="3407882" y="3252461"/>
            <a:ext cx="261630" cy="261630"/>
            <a:chOff x="3368074" y="3882537"/>
            <a:chExt cx="215298" cy="215298"/>
          </a:xfrm>
        </p:grpSpPr>
        <p:sp>
          <p:nvSpPr>
            <p:cNvPr id="2798" name="Google Shape;2798;p4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1" name="Google Shape;2801;p47"/>
          <p:cNvSpPr/>
          <p:nvPr/>
        </p:nvSpPr>
        <p:spPr>
          <a:xfrm>
            <a:off x="5066623" y="3252448"/>
            <a:ext cx="320355" cy="261656"/>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2" name="Google Shape;2802;p47"/>
          <p:cNvGrpSpPr/>
          <p:nvPr/>
        </p:nvGrpSpPr>
        <p:grpSpPr>
          <a:xfrm>
            <a:off x="4236456" y="3252450"/>
            <a:ext cx="292574" cy="261652"/>
            <a:chOff x="3824739" y="3890112"/>
            <a:chExt cx="208105" cy="186110"/>
          </a:xfrm>
        </p:grpSpPr>
        <p:sp>
          <p:nvSpPr>
            <p:cNvPr id="2803" name="Google Shape;2803;p4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809"/>
        <p:cNvGrpSpPr/>
        <p:nvPr/>
      </p:nvGrpSpPr>
      <p:grpSpPr>
        <a:xfrm>
          <a:off x="0" y="0"/>
          <a:ext cx="0" cy="0"/>
          <a:chOff x="0" y="0"/>
          <a:chExt cx="0" cy="0"/>
        </a:xfrm>
      </p:grpSpPr>
      <p:sp>
        <p:nvSpPr>
          <p:cNvPr id="2810" name="Google Shape;2810;p4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ALTERNATIVE RESOURCES</a:t>
            </a:r>
            <a:endParaRPr/>
          </a:p>
        </p:txBody>
      </p:sp>
      <p:grpSp>
        <p:nvGrpSpPr>
          <p:cNvPr id="2811" name="Google Shape;2811;p48"/>
          <p:cNvGrpSpPr/>
          <p:nvPr/>
        </p:nvGrpSpPr>
        <p:grpSpPr>
          <a:xfrm>
            <a:off x="948567" y="1289119"/>
            <a:ext cx="2775273" cy="1140368"/>
            <a:chOff x="2144000" y="736675"/>
            <a:chExt cx="2165475" cy="889800"/>
          </a:xfrm>
        </p:grpSpPr>
        <p:sp>
          <p:nvSpPr>
            <p:cNvPr id="2812" name="Google Shape;2812;p48"/>
            <p:cNvSpPr/>
            <p:nvPr/>
          </p:nvSpPr>
          <p:spPr>
            <a:xfrm>
              <a:off x="2341825" y="750300"/>
              <a:ext cx="1967025" cy="25"/>
            </a:xfrm>
            <a:custGeom>
              <a:avLst/>
              <a:gdLst/>
              <a:ahLst/>
              <a:cxnLst/>
              <a:rect l="l" t="t" r="r" b="b"/>
              <a:pathLst>
                <a:path w="78681" h="1" extrusionOk="0">
                  <a:moveTo>
                    <a:pt x="1" y="0"/>
                  </a:moveTo>
                  <a:lnTo>
                    <a:pt x="78680"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8"/>
            <p:cNvSpPr/>
            <p:nvPr/>
          </p:nvSpPr>
          <p:spPr>
            <a:xfrm>
              <a:off x="2341825" y="748100"/>
              <a:ext cx="1967025" cy="4100"/>
            </a:xfrm>
            <a:custGeom>
              <a:avLst/>
              <a:gdLst/>
              <a:ahLst/>
              <a:cxnLst/>
              <a:rect l="l" t="t" r="r" b="b"/>
              <a:pathLst>
                <a:path w="78681" h="164" extrusionOk="0">
                  <a:moveTo>
                    <a:pt x="1" y="0"/>
                  </a:moveTo>
                  <a:lnTo>
                    <a:pt x="1" y="164"/>
                  </a:lnTo>
                  <a:lnTo>
                    <a:pt x="78680" y="164"/>
                  </a:lnTo>
                  <a:lnTo>
                    <a:pt x="78680"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8"/>
            <p:cNvSpPr/>
            <p:nvPr/>
          </p:nvSpPr>
          <p:spPr>
            <a:xfrm>
              <a:off x="2144300" y="738000"/>
              <a:ext cx="24300" cy="56425"/>
            </a:xfrm>
            <a:custGeom>
              <a:avLst/>
              <a:gdLst/>
              <a:ahLst/>
              <a:cxnLst/>
              <a:rect l="l" t="t" r="r" b="b"/>
              <a:pathLst>
                <a:path w="972" h="2257" extrusionOk="0">
                  <a:moveTo>
                    <a:pt x="1" y="1"/>
                  </a:moveTo>
                  <a:lnTo>
                    <a:pt x="1" y="429"/>
                  </a:lnTo>
                  <a:lnTo>
                    <a:pt x="455" y="429"/>
                  </a:lnTo>
                  <a:lnTo>
                    <a:pt x="455" y="2256"/>
                  </a:lnTo>
                  <a:lnTo>
                    <a:pt x="971" y="2256"/>
                  </a:lnTo>
                  <a:lnTo>
                    <a:pt x="97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8"/>
            <p:cNvSpPr/>
            <p:nvPr/>
          </p:nvSpPr>
          <p:spPr>
            <a:xfrm>
              <a:off x="2178325" y="736675"/>
              <a:ext cx="48550" cy="58775"/>
            </a:xfrm>
            <a:custGeom>
              <a:avLst/>
              <a:gdLst/>
              <a:ahLst/>
              <a:cxnLst/>
              <a:rect l="l" t="t" r="r" b="b"/>
              <a:pathLst>
                <a:path w="1942" h="2351" extrusionOk="0">
                  <a:moveTo>
                    <a:pt x="971" y="467"/>
                  </a:moveTo>
                  <a:cubicBezTo>
                    <a:pt x="1097" y="467"/>
                    <a:pt x="1223" y="526"/>
                    <a:pt x="1299" y="646"/>
                  </a:cubicBezTo>
                  <a:cubicBezTo>
                    <a:pt x="1387" y="810"/>
                    <a:pt x="1425" y="999"/>
                    <a:pt x="1412" y="1188"/>
                  </a:cubicBezTo>
                  <a:cubicBezTo>
                    <a:pt x="1425" y="1377"/>
                    <a:pt x="1387" y="1566"/>
                    <a:pt x="1299" y="1742"/>
                  </a:cubicBezTo>
                  <a:cubicBezTo>
                    <a:pt x="1223" y="1856"/>
                    <a:pt x="1097" y="1912"/>
                    <a:pt x="971" y="1912"/>
                  </a:cubicBezTo>
                  <a:cubicBezTo>
                    <a:pt x="845" y="1912"/>
                    <a:pt x="719" y="1856"/>
                    <a:pt x="643" y="1742"/>
                  </a:cubicBezTo>
                  <a:cubicBezTo>
                    <a:pt x="555" y="1566"/>
                    <a:pt x="517" y="1377"/>
                    <a:pt x="530" y="1188"/>
                  </a:cubicBezTo>
                  <a:cubicBezTo>
                    <a:pt x="517" y="999"/>
                    <a:pt x="555" y="810"/>
                    <a:pt x="643" y="646"/>
                  </a:cubicBezTo>
                  <a:cubicBezTo>
                    <a:pt x="719" y="526"/>
                    <a:pt x="845" y="467"/>
                    <a:pt x="971" y="467"/>
                  </a:cubicBezTo>
                  <a:close/>
                  <a:moveTo>
                    <a:pt x="969" y="0"/>
                  </a:moveTo>
                  <a:cubicBezTo>
                    <a:pt x="798" y="0"/>
                    <a:pt x="625" y="48"/>
                    <a:pt x="467" y="142"/>
                  </a:cubicBezTo>
                  <a:cubicBezTo>
                    <a:pt x="316" y="243"/>
                    <a:pt x="202" y="381"/>
                    <a:pt x="127" y="545"/>
                  </a:cubicBezTo>
                  <a:cubicBezTo>
                    <a:pt x="39" y="747"/>
                    <a:pt x="1" y="961"/>
                    <a:pt x="1" y="1175"/>
                  </a:cubicBezTo>
                  <a:cubicBezTo>
                    <a:pt x="1" y="1390"/>
                    <a:pt x="39" y="1604"/>
                    <a:pt x="127" y="1805"/>
                  </a:cubicBezTo>
                  <a:cubicBezTo>
                    <a:pt x="202" y="1969"/>
                    <a:pt x="316" y="2108"/>
                    <a:pt x="467" y="2209"/>
                  </a:cubicBezTo>
                  <a:cubicBezTo>
                    <a:pt x="618" y="2303"/>
                    <a:pt x="791" y="2350"/>
                    <a:pt x="965" y="2350"/>
                  </a:cubicBezTo>
                  <a:cubicBezTo>
                    <a:pt x="1138" y="2350"/>
                    <a:pt x="1311" y="2303"/>
                    <a:pt x="1462" y="2209"/>
                  </a:cubicBezTo>
                  <a:cubicBezTo>
                    <a:pt x="1614" y="2108"/>
                    <a:pt x="1740" y="1969"/>
                    <a:pt x="1815" y="1805"/>
                  </a:cubicBezTo>
                  <a:cubicBezTo>
                    <a:pt x="1904" y="1604"/>
                    <a:pt x="1941" y="1390"/>
                    <a:pt x="1929" y="1175"/>
                  </a:cubicBezTo>
                  <a:cubicBezTo>
                    <a:pt x="1941" y="961"/>
                    <a:pt x="1904" y="747"/>
                    <a:pt x="1815" y="545"/>
                  </a:cubicBezTo>
                  <a:cubicBezTo>
                    <a:pt x="1740" y="381"/>
                    <a:pt x="1614" y="243"/>
                    <a:pt x="1462" y="142"/>
                  </a:cubicBezTo>
                  <a:cubicBezTo>
                    <a:pt x="1311" y="48"/>
                    <a:pt x="1141" y="0"/>
                    <a:pt x="96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8"/>
            <p:cNvSpPr/>
            <p:nvPr/>
          </p:nvSpPr>
          <p:spPr>
            <a:xfrm>
              <a:off x="2232825" y="736800"/>
              <a:ext cx="48550" cy="58525"/>
            </a:xfrm>
            <a:custGeom>
              <a:avLst/>
              <a:gdLst/>
              <a:ahLst/>
              <a:cxnLst/>
              <a:rect l="l" t="t" r="r" b="b"/>
              <a:pathLst>
                <a:path w="1942" h="2341" extrusionOk="0">
                  <a:moveTo>
                    <a:pt x="984" y="465"/>
                  </a:moveTo>
                  <a:cubicBezTo>
                    <a:pt x="1110" y="465"/>
                    <a:pt x="1236" y="528"/>
                    <a:pt x="1299" y="641"/>
                  </a:cubicBezTo>
                  <a:cubicBezTo>
                    <a:pt x="1387" y="805"/>
                    <a:pt x="1425" y="994"/>
                    <a:pt x="1412" y="1183"/>
                  </a:cubicBezTo>
                  <a:cubicBezTo>
                    <a:pt x="1425" y="1372"/>
                    <a:pt x="1387" y="1561"/>
                    <a:pt x="1299" y="1737"/>
                  </a:cubicBezTo>
                  <a:lnTo>
                    <a:pt x="1299" y="1725"/>
                  </a:lnTo>
                  <a:cubicBezTo>
                    <a:pt x="1236" y="1838"/>
                    <a:pt x="1110" y="1914"/>
                    <a:pt x="984" y="1914"/>
                  </a:cubicBezTo>
                  <a:cubicBezTo>
                    <a:pt x="858" y="1914"/>
                    <a:pt x="732" y="1838"/>
                    <a:pt x="669" y="1737"/>
                  </a:cubicBezTo>
                  <a:cubicBezTo>
                    <a:pt x="580" y="1561"/>
                    <a:pt x="530" y="1372"/>
                    <a:pt x="555" y="1183"/>
                  </a:cubicBezTo>
                  <a:cubicBezTo>
                    <a:pt x="530" y="994"/>
                    <a:pt x="580" y="805"/>
                    <a:pt x="669" y="641"/>
                  </a:cubicBezTo>
                  <a:cubicBezTo>
                    <a:pt x="732" y="528"/>
                    <a:pt x="858" y="465"/>
                    <a:pt x="984" y="465"/>
                  </a:cubicBezTo>
                  <a:close/>
                  <a:moveTo>
                    <a:pt x="989" y="1"/>
                  </a:moveTo>
                  <a:cubicBezTo>
                    <a:pt x="640" y="1"/>
                    <a:pt x="302" y="198"/>
                    <a:pt x="139" y="540"/>
                  </a:cubicBezTo>
                  <a:cubicBezTo>
                    <a:pt x="39" y="742"/>
                    <a:pt x="1" y="956"/>
                    <a:pt x="13" y="1170"/>
                  </a:cubicBezTo>
                  <a:cubicBezTo>
                    <a:pt x="1" y="1385"/>
                    <a:pt x="39" y="1599"/>
                    <a:pt x="139" y="1800"/>
                  </a:cubicBezTo>
                  <a:cubicBezTo>
                    <a:pt x="202" y="1964"/>
                    <a:pt x="328" y="2103"/>
                    <a:pt x="480" y="2204"/>
                  </a:cubicBezTo>
                  <a:cubicBezTo>
                    <a:pt x="633" y="2296"/>
                    <a:pt x="800" y="2340"/>
                    <a:pt x="965" y="2340"/>
                  </a:cubicBezTo>
                  <a:cubicBezTo>
                    <a:pt x="1315" y="2340"/>
                    <a:pt x="1652" y="2143"/>
                    <a:pt x="1815" y="1800"/>
                  </a:cubicBezTo>
                  <a:cubicBezTo>
                    <a:pt x="1903" y="1599"/>
                    <a:pt x="1941" y="1385"/>
                    <a:pt x="1941" y="1170"/>
                  </a:cubicBezTo>
                  <a:cubicBezTo>
                    <a:pt x="1941" y="956"/>
                    <a:pt x="1903" y="742"/>
                    <a:pt x="1815" y="540"/>
                  </a:cubicBezTo>
                  <a:cubicBezTo>
                    <a:pt x="1740" y="376"/>
                    <a:pt x="1626" y="238"/>
                    <a:pt x="1475" y="137"/>
                  </a:cubicBezTo>
                  <a:cubicBezTo>
                    <a:pt x="1322" y="44"/>
                    <a:pt x="1154" y="1"/>
                    <a:pt x="98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8"/>
            <p:cNvSpPr/>
            <p:nvPr/>
          </p:nvSpPr>
          <p:spPr>
            <a:xfrm>
              <a:off x="2342775" y="888600"/>
              <a:ext cx="1966700" cy="25"/>
            </a:xfrm>
            <a:custGeom>
              <a:avLst/>
              <a:gdLst/>
              <a:ahLst/>
              <a:cxnLst/>
              <a:rect l="l" t="t" r="r" b="b"/>
              <a:pathLst>
                <a:path w="78668" h="1" extrusionOk="0">
                  <a:moveTo>
                    <a:pt x="0"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8"/>
            <p:cNvSpPr/>
            <p:nvPr/>
          </p:nvSpPr>
          <p:spPr>
            <a:xfrm>
              <a:off x="2342775" y="886700"/>
              <a:ext cx="1966700" cy="4125"/>
            </a:xfrm>
            <a:custGeom>
              <a:avLst/>
              <a:gdLst/>
              <a:ahLst/>
              <a:cxnLst/>
              <a:rect l="l" t="t" r="r" b="b"/>
              <a:pathLst>
                <a:path w="78668" h="165" extrusionOk="0">
                  <a:moveTo>
                    <a:pt x="0" y="0"/>
                  </a:moveTo>
                  <a:lnTo>
                    <a:pt x="0" y="164"/>
                  </a:lnTo>
                  <a:lnTo>
                    <a:pt x="78668" y="164"/>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8"/>
            <p:cNvSpPr/>
            <p:nvPr/>
          </p:nvSpPr>
          <p:spPr>
            <a:xfrm>
              <a:off x="2144950" y="875350"/>
              <a:ext cx="45075" cy="57675"/>
            </a:xfrm>
            <a:custGeom>
              <a:avLst/>
              <a:gdLst/>
              <a:ahLst/>
              <a:cxnLst/>
              <a:rect l="l" t="t" r="r" b="b"/>
              <a:pathLst>
                <a:path w="1803" h="2307" extrusionOk="0">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197" y="732"/>
                  </a:cubicBezTo>
                  <a:cubicBezTo>
                    <a:pt x="1197" y="795"/>
                    <a:pt x="1185" y="858"/>
                    <a:pt x="1159" y="921"/>
                  </a:cubicBezTo>
                  <a:cubicBezTo>
                    <a:pt x="1109" y="996"/>
                    <a:pt x="1046" y="1072"/>
                    <a:pt x="970" y="1148"/>
                  </a:cubicBezTo>
                  <a:lnTo>
                    <a:pt x="101" y="1967"/>
                  </a:lnTo>
                  <a:lnTo>
                    <a:pt x="101" y="2307"/>
                  </a:lnTo>
                  <a:lnTo>
                    <a:pt x="1802" y="2307"/>
                  </a:lnTo>
                  <a:lnTo>
                    <a:pt x="1802" y="1878"/>
                  </a:lnTo>
                  <a:lnTo>
                    <a:pt x="832" y="1878"/>
                  </a:lnTo>
                  <a:lnTo>
                    <a:pt x="1348" y="1387"/>
                  </a:lnTo>
                  <a:cubicBezTo>
                    <a:pt x="1474" y="1274"/>
                    <a:pt x="1575" y="1160"/>
                    <a:pt x="1651" y="1022"/>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8"/>
            <p:cNvSpPr/>
            <p:nvPr/>
          </p:nvSpPr>
          <p:spPr>
            <a:xfrm>
              <a:off x="2194075" y="875600"/>
              <a:ext cx="50750" cy="58450"/>
            </a:xfrm>
            <a:custGeom>
              <a:avLst/>
              <a:gdLst/>
              <a:ahLst/>
              <a:cxnLst/>
              <a:rect l="l" t="t" r="r" b="b"/>
              <a:pathLst>
                <a:path w="2030" h="2338" extrusionOk="0">
                  <a:moveTo>
                    <a:pt x="1015" y="451"/>
                  </a:moveTo>
                  <a:cubicBezTo>
                    <a:pt x="1138" y="451"/>
                    <a:pt x="1261" y="507"/>
                    <a:pt x="1337" y="621"/>
                  </a:cubicBezTo>
                  <a:cubicBezTo>
                    <a:pt x="1425" y="797"/>
                    <a:pt x="1475" y="986"/>
                    <a:pt x="1463" y="1175"/>
                  </a:cubicBezTo>
                  <a:cubicBezTo>
                    <a:pt x="1475" y="1364"/>
                    <a:pt x="1425" y="1553"/>
                    <a:pt x="1337" y="1717"/>
                  </a:cubicBezTo>
                  <a:cubicBezTo>
                    <a:pt x="1261" y="1837"/>
                    <a:pt x="1138" y="1897"/>
                    <a:pt x="1015" y="1897"/>
                  </a:cubicBezTo>
                  <a:cubicBezTo>
                    <a:pt x="892" y="1897"/>
                    <a:pt x="769" y="1837"/>
                    <a:pt x="694" y="1717"/>
                  </a:cubicBezTo>
                  <a:cubicBezTo>
                    <a:pt x="606" y="1553"/>
                    <a:pt x="568" y="1364"/>
                    <a:pt x="580" y="1175"/>
                  </a:cubicBezTo>
                  <a:cubicBezTo>
                    <a:pt x="568" y="986"/>
                    <a:pt x="606" y="797"/>
                    <a:pt x="694" y="621"/>
                  </a:cubicBezTo>
                  <a:cubicBezTo>
                    <a:pt x="769" y="507"/>
                    <a:pt x="892" y="451"/>
                    <a:pt x="1015" y="451"/>
                  </a:cubicBezTo>
                  <a:close/>
                  <a:moveTo>
                    <a:pt x="1015" y="0"/>
                  </a:moveTo>
                  <a:cubicBezTo>
                    <a:pt x="842" y="0"/>
                    <a:pt x="669" y="48"/>
                    <a:pt x="517" y="142"/>
                  </a:cubicBezTo>
                  <a:cubicBezTo>
                    <a:pt x="366" y="230"/>
                    <a:pt x="253" y="369"/>
                    <a:pt x="177" y="533"/>
                  </a:cubicBezTo>
                  <a:cubicBezTo>
                    <a:pt x="1" y="936"/>
                    <a:pt x="1" y="1390"/>
                    <a:pt x="177" y="1793"/>
                  </a:cubicBezTo>
                  <a:cubicBezTo>
                    <a:pt x="253" y="1957"/>
                    <a:pt x="366" y="2095"/>
                    <a:pt x="517" y="2196"/>
                  </a:cubicBezTo>
                  <a:cubicBezTo>
                    <a:pt x="669" y="2291"/>
                    <a:pt x="842" y="2338"/>
                    <a:pt x="1015" y="2338"/>
                  </a:cubicBezTo>
                  <a:cubicBezTo>
                    <a:pt x="1188" y="2338"/>
                    <a:pt x="1362" y="2291"/>
                    <a:pt x="1513" y="2196"/>
                  </a:cubicBezTo>
                  <a:cubicBezTo>
                    <a:pt x="1664" y="2108"/>
                    <a:pt x="1790" y="1969"/>
                    <a:pt x="1853" y="1805"/>
                  </a:cubicBezTo>
                  <a:cubicBezTo>
                    <a:pt x="2030" y="1402"/>
                    <a:pt x="2030" y="949"/>
                    <a:pt x="1853" y="545"/>
                  </a:cubicBezTo>
                  <a:cubicBezTo>
                    <a:pt x="1790" y="381"/>
                    <a:pt x="1664" y="243"/>
                    <a:pt x="1513" y="142"/>
                  </a:cubicBezTo>
                  <a:cubicBezTo>
                    <a:pt x="1362" y="48"/>
                    <a:pt x="1188" y="0"/>
                    <a:pt x="101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8"/>
            <p:cNvSpPr/>
            <p:nvPr/>
          </p:nvSpPr>
          <p:spPr>
            <a:xfrm>
              <a:off x="2248900" y="875200"/>
              <a:ext cx="50425" cy="58625"/>
            </a:xfrm>
            <a:custGeom>
              <a:avLst/>
              <a:gdLst/>
              <a:ahLst/>
              <a:cxnLst/>
              <a:rect l="l" t="t" r="r" b="b"/>
              <a:pathLst>
                <a:path w="2017" h="2345" extrusionOk="0">
                  <a:moveTo>
                    <a:pt x="1002" y="467"/>
                  </a:moveTo>
                  <a:cubicBezTo>
                    <a:pt x="1125" y="467"/>
                    <a:pt x="1248" y="523"/>
                    <a:pt x="1323" y="637"/>
                  </a:cubicBezTo>
                  <a:cubicBezTo>
                    <a:pt x="1412" y="813"/>
                    <a:pt x="1462" y="1002"/>
                    <a:pt x="1449" y="1191"/>
                  </a:cubicBezTo>
                  <a:cubicBezTo>
                    <a:pt x="1462" y="1380"/>
                    <a:pt x="1412" y="1569"/>
                    <a:pt x="1323" y="1733"/>
                  </a:cubicBezTo>
                  <a:lnTo>
                    <a:pt x="1336" y="1733"/>
                  </a:lnTo>
                  <a:cubicBezTo>
                    <a:pt x="1260" y="1847"/>
                    <a:pt x="1134" y="1903"/>
                    <a:pt x="1010" y="1903"/>
                  </a:cubicBezTo>
                  <a:cubicBezTo>
                    <a:pt x="886" y="1903"/>
                    <a:pt x="763" y="1847"/>
                    <a:pt x="693" y="1733"/>
                  </a:cubicBezTo>
                  <a:cubicBezTo>
                    <a:pt x="593" y="1569"/>
                    <a:pt x="555" y="1380"/>
                    <a:pt x="567" y="1191"/>
                  </a:cubicBezTo>
                  <a:cubicBezTo>
                    <a:pt x="555" y="1002"/>
                    <a:pt x="593" y="813"/>
                    <a:pt x="681" y="637"/>
                  </a:cubicBezTo>
                  <a:cubicBezTo>
                    <a:pt x="756" y="523"/>
                    <a:pt x="879" y="467"/>
                    <a:pt x="1002" y="467"/>
                  </a:cubicBezTo>
                  <a:close/>
                  <a:moveTo>
                    <a:pt x="1001" y="1"/>
                  </a:moveTo>
                  <a:cubicBezTo>
                    <a:pt x="832" y="1"/>
                    <a:pt x="660" y="47"/>
                    <a:pt x="504" y="145"/>
                  </a:cubicBezTo>
                  <a:cubicBezTo>
                    <a:pt x="353" y="246"/>
                    <a:pt x="240" y="385"/>
                    <a:pt x="164" y="549"/>
                  </a:cubicBezTo>
                  <a:cubicBezTo>
                    <a:pt x="0" y="952"/>
                    <a:pt x="0" y="1406"/>
                    <a:pt x="164" y="1809"/>
                  </a:cubicBezTo>
                  <a:cubicBezTo>
                    <a:pt x="240" y="1973"/>
                    <a:pt x="353" y="2111"/>
                    <a:pt x="504" y="2212"/>
                  </a:cubicBezTo>
                  <a:cubicBezTo>
                    <a:pt x="656" y="2300"/>
                    <a:pt x="829" y="2344"/>
                    <a:pt x="1002" y="2344"/>
                  </a:cubicBezTo>
                  <a:cubicBezTo>
                    <a:pt x="1175" y="2344"/>
                    <a:pt x="1349" y="2300"/>
                    <a:pt x="1500" y="2212"/>
                  </a:cubicBezTo>
                  <a:cubicBezTo>
                    <a:pt x="1651" y="2111"/>
                    <a:pt x="1777" y="1973"/>
                    <a:pt x="1840" y="1809"/>
                  </a:cubicBezTo>
                  <a:cubicBezTo>
                    <a:pt x="2017" y="1406"/>
                    <a:pt x="2017" y="952"/>
                    <a:pt x="1840" y="549"/>
                  </a:cubicBezTo>
                  <a:cubicBezTo>
                    <a:pt x="1687" y="200"/>
                    <a:pt x="1351" y="1"/>
                    <a:pt x="1001"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8"/>
            <p:cNvSpPr/>
            <p:nvPr/>
          </p:nvSpPr>
          <p:spPr>
            <a:xfrm>
              <a:off x="2342450" y="1027200"/>
              <a:ext cx="1966725" cy="25"/>
            </a:xfrm>
            <a:custGeom>
              <a:avLst/>
              <a:gdLst/>
              <a:ahLst/>
              <a:cxnLst/>
              <a:rect l="l" t="t" r="r" b="b"/>
              <a:pathLst>
                <a:path w="78669" h="1" extrusionOk="0">
                  <a:moveTo>
                    <a:pt x="1"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8"/>
            <p:cNvSpPr/>
            <p:nvPr/>
          </p:nvSpPr>
          <p:spPr>
            <a:xfrm>
              <a:off x="2342450" y="1025300"/>
              <a:ext cx="1966725" cy="3825"/>
            </a:xfrm>
            <a:custGeom>
              <a:avLst/>
              <a:gdLst/>
              <a:ahLst/>
              <a:cxnLst/>
              <a:rect l="l" t="t" r="r" b="b"/>
              <a:pathLst>
                <a:path w="78669" h="153" extrusionOk="0">
                  <a:moveTo>
                    <a:pt x="1" y="1"/>
                  </a:moveTo>
                  <a:lnTo>
                    <a:pt x="1" y="152"/>
                  </a:lnTo>
                  <a:lnTo>
                    <a:pt x="78668" y="152"/>
                  </a:lnTo>
                  <a:lnTo>
                    <a:pt x="78668"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8"/>
            <p:cNvSpPr/>
            <p:nvPr/>
          </p:nvSpPr>
          <p:spPr>
            <a:xfrm>
              <a:off x="2144000" y="1015225"/>
              <a:ext cx="45075" cy="57100"/>
            </a:xfrm>
            <a:custGeom>
              <a:avLst/>
              <a:gdLst/>
              <a:ahLst/>
              <a:cxnLst/>
              <a:rect l="l" t="t" r="r" b="b"/>
              <a:pathLst>
                <a:path w="1803" h="2284" extrusionOk="0">
                  <a:moveTo>
                    <a:pt x="126" y="1"/>
                  </a:moveTo>
                  <a:lnTo>
                    <a:pt x="126" y="416"/>
                  </a:lnTo>
                  <a:lnTo>
                    <a:pt x="1084" y="416"/>
                  </a:lnTo>
                  <a:lnTo>
                    <a:pt x="618" y="946"/>
                  </a:lnTo>
                  <a:lnTo>
                    <a:pt x="618" y="1286"/>
                  </a:lnTo>
                  <a:lnTo>
                    <a:pt x="857" y="1286"/>
                  </a:lnTo>
                  <a:cubicBezTo>
                    <a:pt x="1134" y="1286"/>
                    <a:pt x="1273" y="1387"/>
                    <a:pt x="1273" y="1563"/>
                  </a:cubicBezTo>
                  <a:cubicBezTo>
                    <a:pt x="1273" y="1651"/>
                    <a:pt x="1235" y="1740"/>
                    <a:pt x="1160" y="1777"/>
                  </a:cubicBezTo>
                  <a:cubicBezTo>
                    <a:pt x="1086" y="1830"/>
                    <a:pt x="995" y="1856"/>
                    <a:pt x="901" y="1856"/>
                  </a:cubicBezTo>
                  <a:cubicBezTo>
                    <a:pt x="882" y="1856"/>
                    <a:pt x="863" y="1855"/>
                    <a:pt x="845" y="1853"/>
                  </a:cubicBezTo>
                  <a:cubicBezTo>
                    <a:pt x="731" y="1853"/>
                    <a:pt x="618" y="1840"/>
                    <a:pt x="504" y="1803"/>
                  </a:cubicBezTo>
                  <a:cubicBezTo>
                    <a:pt x="391" y="1765"/>
                    <a:pt x="290" y="1714"/>
                    <a:pt x="202" y="1651"/>
                  </a:cubicBezTo>
                  <a:lnTo>
                    <a:pt x="0" y="2042"/>
                  </a:lnTo>
                  <a:cubicBezTo>
                    <a:pt x="114" y="2130"/>
                    <a:pt x="252" y="2193"/>
                    <a:pt x="391" y="2218"/>
                  </a:cubicBezTo>
                  <a:cubicBezTo>
                    <a:pt x="542" y="2269"/>
                    <a:pt x="706" y="2281"/>
                    <a:pt x="870" y="2281"/>
                  </a:cubicBezTo>
                  <a:cubicBezTo>
                    <a:pt x="893" y="2283"/>
                    <a:pt x="915" y="2284"/>
                    <a:pt x="938" y="2284"/>
                  </a:cubicBezTo>
                  <a:cubicBezTo>
                    <a:pt x="1092" y="2284"/>
                    <a:pt x="1244" y="2248"/>
                    <a:pt x="1386" y="2193"/>
                  </a:cubicBezTo>
                  <a:cubicBezTo>
                    <a:pt x="1512" y="2130"/>
                    <a:pt x="1613" y="2042"/>
                    <a:pt x="1701" y="1916"/>
                  </a:cubicBezTo>
                  <a:cubicBezTo>
                    <a:pt x="1764" y="1815"/>
                    <a:pt x="1802" y="1689"/>
                    <a:pt x="1802" y="1563"/>
                  </a:cubicBezTo>
                  <a:cubicBezTo>
                    <a:pt x="1802" y="1399"/>
                    <a:pt x="1752" y="1248"/>
                    <a:pt x="1638" y="1135"/>
                  </a:cubicBezTo>
                  <a:cubicBezTo>
                    <a:pt x="1512" y="1009"/>
                    <a:pt x="1361" y="933"/>
                    <a:pt x="1185" y="908"/>
                  </a:cubicBezTo>
                  <a:lnTo>
                    <a:pt x="1701" y="328"/>
                  </a:lnTo>
                  <a:lnTo>
                    <a:pt x="170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8"/>
            <p:cNvSpPr/>
            <p:nvPr/>
          </p:nvSpPr>
          <p:spPr>
            <a:xfrm>
              <a:off x="2193775" y="1013900"/>
              <a:ext cx="50425" cy="58450"/>
            </a:xfrm>
            <a:custGeom>
              <a:avLst/>
              <a:gdLst/>
              <a:ahLst/>
              <a:cxnLst/>
              <a:rect l="l" t="t" r="r" b="b"/>
              <a:pathLst>
                <a:path w="2017" h="2338" extrusionOk="0">
                  <a:moveTo>
                    <a:pt x="1015" y="451"/>
                  </a:moveTo>
                  <a:cubicBezTo>
                    <a:pt x="1137" y="451"/>
                    <a:pt x="1260" y="507"/>
                    <a:pt x="1336" y="621"/>
                  </a:cubicBezTo>
                  <a:cubicBezTo>
                    <a:pt x="1500" y="973"/>
                    <a:pt x="1500" y="1377"/>
                    <a:pt x="1336" y="1730"/>
                  </a:cubicBezTo>
                  <a:cubicBezTo>
                    <a:pt x="1260" y="1843"/>
                    <a:pt x="1137" y="1900"/>
                    <a:pt x="1015" y="1900"/>
                  </a:cubicBezTo>
                  <a:cubicBezTo>
                    <a:pt x="892" y="1900"/>
                    <a:pt x="769" y="1843"/>
                    <a:pt x="693" y="1730"/>
                  </a:cubicBezTo>
                  <a:cubicBezTo>
                    <a:pt x="529" y="1377"/>
                    <a:pt x="529" y="973"/>
                    <a:pt x="693" y="621"/>
                  </a:cubicBezTo>
                  <a:cubicBezTo>
                    <a:pt x="769" y="507"/>
                    <a:pt x="892" y="451"/>
                    <a:pt x="1015" y="451"/>
                  </a:cubicBezTo>
                  <a:close/>
                  <a:moveTo>
                    <a:pt x="1015" y="0"/>
                  </a:moveTo>
                  <a:cubicBezTo>
                    <a:pt x="841" y="0"/>
                    <a:pt x="668" y="47"/>
                    <a:pt x="517" y="142"/>
                  </a:cubicBezTo>
                  <a:cubicBezTo>
                    <a:pt x="366" y="243"/>
                    <a:pt x="240" y="381"/>
                    <a:pt x="177" y="545"/>
                  </a:cubicBezTo>
                  <a:cubicBezTo>
                    <a:pt x="0" y="948"/>
                    <a:pt x="0" y="1402"/>
                    <a:pt x="177" y="1805"/>
                  </a:cubicBezTo>
                  <a:cubicBezTo>
                    <a:pt x="240" y="1969"/>
                    <a:pt x="366" y="2108"/>
                    <a:pt x="517" y="2196"/>
                  </a:cubicBezTo>
                  <a:cubicBezTo>
                    <a:pt x="668" y="2290"/>
                    <a:pt x="841" y="2338"/>
                    <a:pt x="1015" y="2338"/>
                  </a:cubicBezTo>
                  <a:cubicBezTo>
                    <a:pt x="1188" y="2338"/>
                    <a:pt x="1361" y="2290"/>
                    <a:pt x="1512" y="2196"/>
                  </a:cubicBezTo>
                  <a:cubicBezTo>
                    <a:pt x="1664" y="2108"/>
                    <a:pt x="1777" y="1969"/>
                    <a:pt x="1853" y="1805"/>
                  </a:cubicBezTo>
                  <a:cubicBezTo>
                    <a:pt x="2016" y="1402"/>
                    <a:pt x="2016" y="948"/>
                    <a:pt x="1853" y="545"/>
                  </a:cubicBezTo>
                  <a:cubicBezTo>
                    <a:pt x="1777" y="381"/>
                    <a:pt x="1664" y="243"/>
                    <a:pt x="1512" y="142"/>
                  </a:cubicBezTo>
                  <a:cubicBezTo>
                    <a:pt x="1361" y="47"/>
                    <a:pt x="1188" y="0"/>
                    <a:pt x="101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8"/>
            <p:cNvSpPr/>
            <p:nvPr/>
          </p:nvSpPr>
          <p:spPr>
            <a:xfrm>
              <a:off x="2248575" y="1013900"/>
              <a:ext cx="50425" cy="58425"/>
            </a:xfrm>
            <a:custGeom>
              <a:avLst/>
              <a:gdLst/>
              <a:ahLst/>
              <a:cxnLst/>
              <a:rect l="l" t="t" r="r" b="b"/>
              <a:pathLst>
                <a:path w="2017" h="2337" extrusionOk="0">
                  <a:moveTo>
                    <a:pt x="1009" y="451"/>
                  </a:moveTo>
                  <a:cubicBezTo>
                    <a:pt x="1135" y="451"/>
                    <a:pt x="1261" y="507"/>
                    <a:pt x="1336" y="621"/>
                  </a:cubicBezTo>
                  <a:cubicBezTo>
                    <a:pt x="1488" y="973"/>
                    <a:pt x="1488" y="1377"/>
                    <a:pt x="1336" y="1730"/>
                  </a:cubicBezTo>
                  <a:cubicBezTo>
                    <a:pt x="1261" y="1843"/>
                    <a:pt x="1135" y="1900"/>
                    <a:pt x="1009" y="1900"/>
                  </a:cubicBezTo>
                  <a:cubicBezTo>
                    <a:pt x="883" y="1900"/>
                    <a:pt x="757" y="1843"/>
                    <a:pt x="681" y="1730"/>
                  </a:cubicBezTo>
                  <a:cubicBezTo>
                    <a:pt x="530" y="1377"/>
                    <a:pt x="530" y="973"/>
                    <a:pt x="681" y="621"/>
                  </a:cubicBezTo>
                  <a:cubicBezTo>
                    <a:pt x="757" y="507"/>
                    <a:pt x="883" y="451"/>
                    <a:pt x="1009" y="451"/>
                  </a:cubicBezTo>
                  <a:close/>
                  <a:moveTo>
                    <a:pt x="1009" y="0"/>
                  </a:moveTo>
                  <a:cubicBezTo>
                    <a:pt x="836" y="0"/>
                    <a:pt x="662" y="47"/>
                    <a:pt x="505" y="142"/>
                  </a:cubicBezTo>
                  <a:cubicBezTo>
                    <a:pt x="354" y="243"/>
                    <a:pt x="240" y="381"/>
                    <a:pt x="165" y="545"/>
                  </a:cubicBezTo>
                  <a:cubicBezTo>
                    <a:pt x="1" y="948"/>
                    <a:pt x="1" y="1402"/>
                    <a:pt x="165" y="1805"/>
                  </a:cubicBezTo>
                  <a:cubicBezTo>
                    <a:pt x="240" y="1969"/>
                    <a:pt x="354" y="2108"/>
                    <a:pt x="505" y="2196"/>
                  </a:cubicBezTo>
                  <a:cubicBezTo>
                    <a:pt x="641" y="2286"/>
                    <a:pt x="797" y="2336"/>
                    <a:pt x="955" y="2336"/>
                  </a:cubicBezTo>
                  <a:cubicBezTo>
                    <a:pt x="973" y="2336"/>
                    <a:pt x="991" y="2336"/>
                    <a:pt x="1009" y="2334"/>
                  </a:cubicBezTo>
                  <a:cubicBezTo>
                    <a:pt x="1019" y="2335"/>
                    <a:pt x="1029" y="2335"/>
                    <a:pt x="1039" y="2335"/>
                  </a:cubicBezTo>
                  <a:cubicBezTo>
                    <a:pt x="1392" y="2335"/>
                    <a:pt x="1706" y="2124"/>
                    <a:pt x="1853" y="1805"/>
                  </a:cubicBezTo>
                  <a:cubicBezTo>
                    <a:pt x="2017" y="1402"/>
                    <a:pt x="2017" y="948"/>
                    <a:pt x="1853" y="545"/>
                  </a:cubicBezTo>
                  <a:cubicBezTo>
                    <a:pt x="1777" y="381"/>
                    <a:pt x="1651" y="243"/>
                    <a:pt x="1513" y="142"/>
                  </a:cubicBezTo>
                  <a:cubicBezTo>
                    <a:pt x="1355" y="47"/>
                    <a:pt x="1182" y="0"/>
                    <a:pt x="100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8"/>
            <p:cNvSpPr/>
            <p:nvPr/>
          </p:nvSpPr>
          <p:spPr>
            <a:xfrm>
              <a:off x="2342150" y="1165800"/>
              <a:ext cx="1966700" cy="25"/>
            </a:xfrm>
            <a:custGeom>
              <a:avLst/>
              <a:gdLst/>
              <a:ahLst/>
              <a:cxnLst/>
              <a:rect l="l" t="t" r="r" b="b"/>
              <a:pathLst>
                <a:path w="78668" h="1" extrusionOk="0">
                  <a:moveTo>
                    <a:pt x="0" y="1"/>
                  </a:moveTo>
                  <a:lnTo>
                    <a:pt x="78667" y="1"/>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8"/>
            <p:cNvSpPr/>
            <p:nvPr/>
          </p:nvSpPr>
          <p:spPr>
            <a:xfrm>
              <a:off x="2342150" y="1163600"/>
              <a:ext cx="1966700" cy="4125"/>
            </a:xfrm>
            <a:custGeom>
              <a:avLst/>
              <a:gdLst/>
              <a:ahLst/>
              <a:cxnLst/>
              <a:rect l="l" t="t" r="r" b="b"/>
              <a:pathLst>
                <a:path w="78668" h="165" extrusionOk="0">
                  <a:moveTo>
                    <a:pt x="0" y="1"/>
                  </a:moveTo>
                  <a:lnTo>
                    <a:pt x="0" y="164"/>
                  </a:lnTo>
                  <a:lnTo>
                    <a:pt x="78667" y="164"/>
                  </a:lnTo>
                  <a:lnTo>
                    <a:pt x="7866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8"/>
            <p:cNvSpPr/>
            <p:nvPr/>
          </p:nvSpPr>
          <p:spPr>
            <a:xfrm>
              <a:off x="2145875" y="1152500"/>
              <a:ext cx="50450" cy="58450"/>
            </a:xfrm>
            <a:custGeom>
              <a:avLst/>
              <a:gdLst/>
              <a:ahLst/>
              <a:cxnLst/>
              <a:rect l="l" t="t" r="r" b="b"/>
              <a:pathLst>
                <a:path w="2018" h="2338" extrusionOk="0">
                  <a:moveTo>
                    <a:pt x="1003" y="451"/>
                  </a:moveTo>
                  <a:cubicBezTo>
                    <a:pt x="1126" y="451"/>
                    <a:pt x="1248" y="508"/>
                    <a:pt x="1324" y="621"/>
                  </a:cubicBezTo>
                  <a:cubicBezTo>
                    <a:pt x="1488" y="974"/>
                    <a:pt x="1488" y="1365"/>
                    <a:pt x="1324" y="1717"/>
                  </a:cubicBezTo>
                  <a:cubicBezTo>
                    <a:pt x="1255" y="1837"/>
                    <a:pt x="1132" y="1897"/>
                    <a:pt x="1007" y="1897"/>
                  </a:cubicBezTo>
                  <a:cubicBezTo>
                    <a:pt x="883" y="1897"/>
                    <a:pt x="757" y="1837"/>
                    <a:pt x="681" y="1717"/>
                  </a:cubicBezTo>
                  <a:cubicBezTo>
                    <a:pt x="530" y="1365"/>
                    <a:pt x="530" y="974"/>
                    <a:pt x="681" y="621"/>
                  </a:cubicBezTo>
                  <a:cubicBezTo>
                    <a:pt x="757" y="508"/>
                    <a:pt x="880" y="451"/>
                    <a:pt x="1003" y="451"/>
                  </a:cubicBezTo>
                  <a:close/>
                  <a:moveTo>
                    <a:pt x="1003" y="0"/>
                  </a:moveTo>
                  <a:cubicBezTo>
                    <a:pt x="829" y="0"/>
                    <a:pt x="656" y="48"/>
                    <a:pt x="505" y="142"/>
                  </a:cubicBezTo>
                  <a:cubicBezTo>
                    <a:pt x="354" y="243"/>
                    <a:pt x="240" y="382"/>
                    <a:pt x="165" y="545"/>
                  </a:cubicBezTo>
                  <a:cubicBezTo>
                    <a:pt x="1" y="949"/>
                    <a:pt x="1" y="1390"/>
                    <a:pt x="165" y="1793"/>
                  </a:cubicBezTo>
                  <a:cubicBezTo>
                    <a:pt x="240" y="1957"/>
                    <a:pt x="354" y="2095"/>
                    <a:pt x="505" y="2196"/>
                  </a:cubicBezTo>
                  <a:cubicBezTo>
                    <a:pt x="662" y="2291"/>
                    <a:pt x="836" y="2338"/>
                    <a:pt x="1007" y="2338"/>
                  </a:cubicBezTo>
                  <a:cubicBezTo>
                    <a:pt x="1179" y="2338"/>
                    <a:pt x="1349" y="2291"/>
                    <a:pt x="1500" y="2196"/>
                  </a:cubicBezTo>
                  <a:cubicBezTo>
                    <a:pt x="1652" y="2095"/>
                    <a:pt x="1778" y="1957"/>
                    <a:pt x="1853" y="1793"/>
                  </a:cubicBezTo>
                  <a:cubicBezTo>
                    <a:pt x="2017" y="1390"/>
                    <a:pt x="2017" y="949"/>
                    <a:pt x="1853" y="545"/>
                  </a:cubicBezTo>
                  <a:cubicBezTo>
                    <a:pt x="1778" y="382"/>
                    <a:pt x="1652" y="243"/>
                    <a:pt x="1500" y="142"/>
                  </a:cubicBezTo>
                  <a:cubicBezTo>
                    <a:pt x="1349" y="48"/>
                    <a:pt x="1176" y="0"/>
                    <a:pt x="100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8"/>
            <p:cNvSpPr/>
            <p:nvPr/>
          </p:nvSpPr>
          <p:spPr>
            <a:xfrm>
              <a:off x="2342150" y="1304100"/>
              <a:ext cx="1966700" cy="25"/>
            </a:xfrm>
            <a:custGeom>
              <a:avLst/>
              <a:gdLst/>
              <a:ahLst/>
              <a:cxnLst/>
              <a:rect l="l" t="t" r="r" b="b"/>
              <a:pathLst>
                <a:path w="78668" h="1" extrusionOk="0">
                  <a:moveTo>
                    <a:pt x="0" y="1"/>
                  </a:moveTo>
                  <a:lnTo>
                    <a:pt x="78667" y="1"/>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8"/>
            <p:cNvSpPr/>
            <p:nvPr/>
          </p:nvSpPr>
          <p:spPr>
            <a:xfrm>
              <a:off x="2342150" y="1302225"/>
              <a:ext cx="1966700" cy="4100"/>
            </a:xfrm>
            <a:custGeom>
              <a:avLst/>
              <a:gdLst/>
              <a:ahLst/>
              <a:cxnLst/>
              <a:rect l="l" t="t" r="r" b="b"/>
              <a:pathLst>
                <a:path w="78668" h="164" extrusionOk="0">
                  <a:moveTo>
                    <a:pt x="0" y="0"/>
                  </a:moveTo>
                  <a:lnTo>
                    <a:pt x="0" y="164"/>
                  </a:lnTo>
                  <a:lnTo>
                    <a:pt x="78667" y="164"/>
                  </a:lnTo>
                  <a:lnTo>
                    <a:pt x="7866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8"/>
            <p:cNvSpPr/>
            <p:nvPr/>
          </p:nvSpPr>
          <p:spPr>
            <a:xfrm>
              <a:off x="2144300" y="1292125"/>
              <a:ext cx="24300" cy="56425"/>
            </a:xfrm>
            <a:custGeom>
              <a:avLst/>
              <a:gdLst/>
              <a:ahLst/>
              <a:cxnLst/>
              <a:rect l="l" t="t" r="r" b="b"/>
              <a:pathLst>
                <a:path w="972" h="2257" extrusionOk="0">
                  <a:moveTo>
                    <a:pt x="1" y="1"/>
                  </a:moveTo>
                  <a:lnTo>
                    <a:pt x="1" y="417"/>
                  </a:lnTo>
                  <a:lnTo>
                    <a:pt x="455" y="417"/>
                  </a:lnTo>
                  <a:lnTo>
                    <a:pt x="455" y="2256"/>
                  </a:lnTo>
                  <a:lnTo>
                    <a:pt x="971" y="2256"/>
                  </a:lnTo>
                  <a:lnTo>
                    <a:pt x="97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8"/>
            <p:cNvSpPr/>
            <p:nvPr/>
          </p:nvSpPr>
          <p:spPr>
            <a:xfrm>
              <a:off x="2177375" y="1290800"/>
              <a:ext cx="50450" cy="58525"/>
            </a:xfrm>
            <a:custGeom>
              <a:avLst/>
              <a:gdLst/>
              <a:ahLst/>
              <a:cxnLst/>
              <a:rect l="l" t="t" r="r" b="b"/>
              <a:pathLst>
                <a:path w="2018" h="2341" extrusionOk="0">
                  <a:moveTo>
                    <a:pt x="1009" y="454"/>
                  </a:moveTo>
                  <a:cubicBezTo>
                    <a:pt x="1135" y="454"/>
                    <a:pt x="1261" y="514"/>
                    <a:pt x="1337" y="633"/>
                  </a:cubicBezTo>
                  <a:cubicBezTo>
                    <a:pt x="1488" y="974"/>
                    <a:pt x="1488" y="1377"/>
                    <a:pt x="1337" y="1730"/>
                  </a:cubicBezTo>
                  <a:cubicBezTo>
                    <a:pt x="1261" y="1849"/>
                    <a:pt x="1135" y="1909"/>
                    <a:pt x="1009" y="1909"/>
                  </a:cubicBezTo>
                  <a:cubicBezTo>
                    <a:pt x="883" y="1909"/>
                    <a:pt x="757" y="1849"/>
                    <a:pt x="681" y="1730"/>
                  </a:cubicBezTo>
                  <a:cubicBezTo>
                    <a:pt x="530" y="1377"/>
                    <a:pt x="530" y="974"/>
                    <a:pt x="681" y="633"/>
                  </a:cubicBezTo>
                  <a:cubicBezTo>
                    <a:pt x="757" y="514"/>
                    <a:pt x="883" y="454"/>
                    <a:pt x="1009" y="454"/>
                  </a:cubicBezTo>
                  <a:close/>
                  <a:moveTo>
                    <a:pt x="1007" y="0"/>
                  </a:moveTo>
                  <a:cubicBezTo>
                    <a:pt x="836" y="0"/>
                    <a:pt x="663" y="47"/>
                    <a:pt x="505" y="142"/>
                  </a:cubicBezTo>
                  <a:cubicBezTo>
                    <a:pt x="354" y="243"/>
                    <a:pt x="240" y="381"/>
                    <a:pt x="165" y="545"/>
                  </a:cubicBezTo>
                  <a:cubicBezTo>
                    <a:pt x="1" y="948"/>
                    <a:pt x="1" y="1402"/>
                    <a:pt x="165" y="1805"/>
                  </a:cubicBezTo>
                  <a:cubicBezTo>
                    <a:pt x="240" y="1969"/>
                    <a:pt x="354" y="2108"/>
                    <a:pt x="505" y="2209"/>
                  </a:cubicBezTo>
                  <a:cubicBezTo>
                    <a:pt x="663" y="2297"/>
                    <a:pt x="836" y="2341"/>
                    <a:pt x="1007" y="2341"/>
                  </a:cubicBezTo>
                  <a:cubicBezTo>
                    <a:pt x="1179" y="2341"/>
                    <a:pt x="1349" y="2297"/>
                    <a:pt x="1500" y="2209"/>
                  </a:cubicBezTo>
                  <a:cubicBezTo>
                    <a:pt x="1652" y="2108"/>
                    <a:pt x="1778" y="1969"/>
                    <a:pt x="1853" y="1805"/>
                  </a:cubicBezTo>
                  <a:cubicBezTo>
                    <a:pt x="2017" y="1402"/>
                    <a:pt x="2017" y="948"/>
                    <a:pt x="1853" y="545"/>
                  </a:cubicBezTo>
                  <a:cubicBezTo>
                    <a:pt x="1778" y="381"/>
                    <a:pt x="1652" y="243"/>
                    <a:pt x="1500" y="142"/>
                  </a:cubicBezTo>
                  <a:cubicBezTo>
                    <a:pt x="1349" y="47"/>
                    <a:pt x="1179" y="0"/>
                    <a:pt x="100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8"/>
            <p:cNvSpPr/>
            <p:nvPr/>
          </p:nvSpPr>
          <p:spPr>
            <a:xfrm>
              <a:off x="2231875" y="1290925"/>
              <a:ext cx="50450" cy="58575"/>
            </a:xfrm>
            <a:custGeom>
              <a:avLst/>
              <a:gdLst/>
              <a:ahLst/>
              <a:cxnLst/>
              <a:rect l="l" t="t" r="r" b="b"/>
              <a:pathLst>
                <a:path w="2018" h="2343" extrusionOk="0">
                  <a:moveTo>
                    <a:pt x="994" y="451"/>
                  </a:moveTo>
                  <a:cubicBezTo>
                    <a:pt x="1003" y="451"/>
                    <a:pt x="1012" y="451"/>
                    <a:pt x="1022" y="452"/>
                  </a:cubicBezTo>
                  <a:cubicBezTo>
                    <a:pt x="1148" y="452"/>
                    <a:pt x="1274" y="515"/>
                    <a:pt x="1337" y="628"/>
                  </a:cubicBezTo>
                  <a:cubicBezTo>
                    <a:pt x="1500" y="969"/>
                    <a:pt x="1500" y="1372"/>
                    <a:pt x="1337" y="1725"/>
                  </a:cubicBezTo>
                  <a:cubicBezTo>
                    <a:pt x="1274" y="1838"/>
                    <a:pt x="1148" y="1901"/>
                    <a:pt x="1022" y="1901"/>
                  </a:cubicBezTo>
                  <a:cubicBezTo>
                    <a:pt x="896" y="1901"/>
                    <a:pt x="770" y="1838"/>
                    <a:pt x="707" y="1725"/>
                  </a:cubicBezTo>
                  <a:cubicBezTo>
                    <a:pt x="543" y="1372"/>
                    <a:pt x="543" y="969"/>
                    <a:pt x="707" y="628"/>
                  </a:cubicBezTo>
                  <a:cubicBezTo>
                    <a:pt x="765" y="523"/>
                    <a:pt x="878" y="451"/>
                    <a:pt x="994" y="451"/>
                  </a:cubicBezTo>
                  <a:close/>
                  <a:moveTo>
                    <a:pt x="1027" y="1"/>
                  </a:moveTo>
                  <a:cubicBezTo>
                    <a:pt x="678" y="1"/>
                    <a:pt x="340" y="198"/>
                    <a:pt x="177" y="540"/>
                  </a:cubicBezTo>
                  <a:cubicBezTo>
                    <a:pt x="1" y="943"/>
                    <a:pt x="1" y="1397"/>
                    <a:pt x="177" y="1800"/>
                  </a:cubicBezTo>
                  <a:cubicBezTo>
                    <a:pt x="240" y="1964"/>
                    <a:pt x="366" y="2103"/>
                    <a:pt x="518" y="2204"/>
                  </a:cubicBezTo>
                  <a:cubicBezTo>
                    <a:pt x="656" y="2292"/>
                    <a:pt x="833" y="2342"/>
                    <a:pt x="1009" y="2342"/>
                  </a:cubicBezTo>
                  <a:cubicBezTo>
                    <a:pt x="1374" y="2342"/>
                    <a:pt x="1715" y="2128"/>
                    <a:pt x="1853" y="1800"/>
                  </a:cubicBezTo>
                  <a:cubicBezTo>
                    <a:pt x="2017" y="1397"/>
                    <a:pt x="2017" y="943"/>
                    <a:pt x="1853" y="540"/>
                  </a:cubicBezTo>
                  <a:cubicBezTo>
                    <a:pt x="1778" y="376"/>
                    <a:pt x="1664" y="238"/>
                    <a:pt x="1513" y="137"/>
                  </a:cubicBezTo>
                  <a:cubicBezTo>
                    <a:pt x="1360" y="44"/>
                    <a:pt x="1192" y="1"/>
                    <a:pt x="102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8"/>
            <p:cNvSpPr/>
            <p:nvPr/>
          </p:nvSpPr>
          <p:spPr>
            <a:xfrm>
              <a:off x="2342775" y="1442725"/>
              <a:ext cx="1966700" cy="25"/>
            </a:xfrm>
            <a:custGeom>
              <a:avLst/>
              <a:gdLst/>
              <a:ahLst/>
              <a:cxnLst/>
              <a:rect l="l" t="t" r="r" b="b"/>
              <a:pathLst>
                <a:path w="78668" h="1" extrusionOk="0">
                  <a:moveTo>
                    <a:pt x="0"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8"/>
            <p:cNvSpPr/>
            <p:nvPr/>
          </p:nvSpPr>
          <p:spPr>
            <a:xfrm>
              <a:off x="2342775" y="1440825"/>
              <a:ext cx="1966700" cy="3800"/>
            </a:xfrm>
            <a:custGeom>
              <a:avLst/>
              <a:gdLst/>
              <a:ahLst/>
              <a:cxnLst/>
              <a:rect l="l" t="t" r="r" b="b"/>
              <a:pathLst>
                <a:path w="78668" h="152" extrusionOk="0">
                  <a:moveTo>
                    <a:pt x="0" y="0"/>
                  </a:moveTo>
                  <a:lnTo>
                    <a:pt x="0" y="152"/>
                  </a:lnTo>
                  <a:lnTo>
                    <a:pt x="78668" y="152"/>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8"/>
            <p:cNvSpPr/>
            <p:nvPr/>
          </p:nvSpPr>
          <p:spPr>
            <a:xfrm>
              <a:off x="2144950" y="1429475"/>
              <a:ext cx="45075" cy="57375"/>
            </a:xfrm>
            <a:custGeom>
              <a:avLst/>
              <a:gdLst/>
              <a:ahLst/>
              <a:cxnLst/>
              <a:rect l="l" t="t" r="r" b="b"/>
              <a:pathLst>
                <a:path w="1803" h="2295" extrusionOk="0">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210" y="719"/>
                  </a:cubicBezTo>
                  <a:cubicBezTo>
                    <a:pt x="1197" y="782"/>
                    <a:pt x="1185" y="858"/>
                    <a:pt x="1159" y="908"/>
                  </a:cubicBezTo>
                  <a:cubicBezTo>
                    <a:pt x="1109" y="996"/>
                    <a:pt x="1046" y="1072"/>
                    <a:pt x="970" y="1135"/>
                  </a:cubicBezTo>
                  <a:lnTo>
                    <a:pt x="101" y="1954"/>
                  </a:lnTo>
                  <a:lnTo>
                    <a:pt x="101" y="2294"/>
                  </a:lnTo>
                  <a:lnTo>
                    <a:pt x="1802" y="2294"/>
                  </a:lnTo>
                  <a:lnTo>
                    <a:pt x="1802" y="1878"/>
                  </a:lnTo>
                  <a:lnTo>
                    <a:pt x="832" y="1878"/>
                  </a:lnTo>
                  <a:lnTo>
                    <a:pt x="1348" y="1387"/>
                  </a:lnTo>
                  <a:cubicBezTo>
                    <a:pt x="1474" y="1273"/>
                    <a:pt x="1575" y="1160"/>
                    <a:pt x="1651" y="1021"/>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8"/>
            <p:cNvSpPr/>
            <p:nvPr/>
          </p:nvSpPr>
          <p:spPr>
            <a:xfrm>
              <a:off x="2194400" y="1429650"/>
              <a:ext cx="50425" cy="58225"/>
            </a:xfrm>
            <a:custGeom>
              <a:avLst/>
              <a:gdLst/>
              <a:ahLst/>
              <a:cxnLst/>
              <a:rect l="l" t="t" r="r" b="b"/>
              <a:pathLst>
                <a:path w="2017" h="2329" extrusionOk="0">
                  <a:moveTo>
                    <a:pt x="1002" y="444"/>
                  </a:moveTo>
                  <a:cubicBezTo>
                    <a:pt x="1125" y="444"/>
                    <a:pt x="1248" y="504"/>
                    <a:pt x="1324" y="624"/>
                  </a:cubicBezTo>
                  <a:cubicBezTo>
                    <a:pt x="1487" y="977"/>
                    <a:pt x="1487" y="1367"/>
                    <a:pt x="1324" y="1720"/>
                  </a:cubicBezTo>
                  <a:cubicBezTo>
                    <a:pt x="1248" y="1834"/>
                    <a:pt x="1125" y="1890"/>
                    <a:pt x="1002" y="1890"/>
                  </a:cubicBezTo>
                  <a:cubicBezTo>
                    <a:pt x="879" y="1890"/>
                    <a:pt x="756" y="1834"/>
                    <a:pt x="681" y="1720"/>
                  </a:cubicBezTo>
                  <a:cubicBezTo>
                    <a:pt x="530" y="1367"/>
                    <a:pt x="530" y="977"/>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60"/>
                    <a:pt x="353" y="2098"/>
                    <a:pt x="504" y="2186"/>
                  </a:cubicBezTo>
                  <a:cubicBezTo>
                    <a:pt x="656" y="2281"/>
                    <a:pt x="829" y="2328"/>
                    <a:pt x="1002" y="2328"/>
                  </a:cubicBezTo>
                  <a:cubicBezTo>
                    <a:pt x="1175" y="2328"/>
                    <a:pt x="1349" y="2281"/>
                    <a:pt x="1500" y="2186"/>
                  </a:cubicBezTo>
                  <a:cubicBezTo>
                    <a:pt x="1651" y="2098"/>
                    <a:pt x="1777" y="1960"/>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8"/>
            <p:cNvSpPr/>
            <p:nvPr/>
          </p:nvSpPr>
          <p:spPr>
            <a:xfrm>
              <a:off x="2248900" y="1429650"/>
              <a:ext cx="50425" cy="58150"/>
            </a:xfrm>
            <a:custGeom>
              <a:avLst/>
              <a:gdLst/>
              <a:ahLst/>
              <a:cxnLst/>
              <a:rect l="l" t="t" r="r" b="b"/>
              <a:pathLst>
                <a:path w="2017" h="2326" extrusionOk="0">
                  <a:moveTo>
                    <a:pt x="1002" y="444"/>
                  </a:moveTo>
                  <a:cubicBezTo>
                    <a:pt x="1125" y="444"/>
                    <a:pt x="1248" y="504"/>
                    <a:pt x="1323" y="624"/>
                  </a:cubicBezTo>
                  <a:cubicBezTo>
                    <a:pt x="1487" y="964"/>
                    <a:pt x="1487" y="1367"/>
                    <a:pt x="1323" y="1720"/>
                  </a:cubicBezTo>
                  <a:cubicBezTo>
                    <a:pt x="1248" y="1834"/>
                    <a:pt x="1125" y="1890"/>
                    <a:pt x="1002" y="1890"/>
                  </a:cubicBezTo>
                  <a:cubicBezTo>
                    <a:pt x="879" y="1890"/>
                    <a:pt x="756" y="1834"/>
                    <a:pt x="681" y="1720"/>
                  </a:cubicBezTo>
                  <a:cubicBezTo>
                    <a:pt x="530" y="1367"/>
                    <a:pt x="530" y="964"/>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47"/>
                    <a:pt x="353" y="2098"/>
                    <a:pt x="504" y="2186"/>
                  </a:cubicBezTo>
                  <a:cubicBezTo>
                    <a:pt x="656" y="2287"/>
                    <a:pt x="832" y="2325"/>
                    <a:pt x="1008" y="2325"/>
                  </a:cubicBezTo>
                  <a:cubicBezTo>
                    <a:pt x="1018" y="2325"/>
                    <a:pt x="1028" y="2325"/>
                    <a:pt x="1038" y="2325"/>
                  </a:cubicBezTo>
                  <a:cubicBezTo>
                    <a:pt x="1380" y="2325"/>
                    <a:pt x="1705" y="2114"/>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8"/>
            <p:cNvSpPr/>
            <p:nvPr/>
          </p:nvSpPr>
          <p:spPr>
            <a:xfrm>
              <a:off x="2342450" y="1581325"/>
              <a:ext cx="1966725" cy="25"/>
            </a:xfrm>
            <a:custGeom>
              <a:avLst/>
              <a:gdLst/>
              <a:ahLst/>
              <a:cxnLst/>
              <a:rect l="l" t="t" r="r" b="b"/>
              <a:pathLst>
                <a:path w="78669" h="1" extrusionOk="0">
                  <a:moveTo>
                    <a:pt x="1"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8"/>
            <p:cNvSpPr/>
            <p:nvPr/>
          </p:nvSpPr>
          <p:spPr>
            <a:xfrm>
              <a:off x="2342450" y="1579125"/>
              <a:ext cx="1966725" cy="4100"/>
            </a:xfrm>
            <a:custGeom>
              <a:avLst/>
              <a:gdLst/>
              <a:ahLst/>
              <a:cxnLst/>
              <a:rect l="l" t="t" r="r" b="b"/>
              <a:pathLst>
                <a:path w="78669" h="164" extrusionOk="0">
                  <a:moveTo>
                    <a:pt x="1" y="0"/>
                  </a:moveTo>
                  <a:lnTo>
                    <a:pt x="1" y="164"/>
                  </a:lnTo>
                  <a:lnTo>
                    <a:pt x="78668" y="164"/>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8"/>
            <p:cNvSpPr/>
            <p:nvPr/>
          </p:nvSpPr>
          <p:spPr>
            <a:xfrm>
              <a:off x="2144000" y="1569350"/>
              <a:ext cx="45075" cy="57050"/>
            </a:xfrm>
            <a:custGeom>
              <a:avLst/>
              <a:gdLst/>
              <a:ahLst/>
              <a:cxnLst/>
              <a:rect l="l" t="t" r="r" b="b"/>
              <a:pathLst>
                <a:path w="1803" h="2282" extrusionOk="0">
                  <a:moveTo>
                    <a:pt x="126" y="1"/>
                  </a:moveTo>
                  <a:lnTo>
                    <a:pt x="126" y="416"/>
                  </a:lnTo>
                  <a:lnTo>
                    <a:pt x="1084" y="416"/>
                  </a:lnTo>
                  <a:lnTo>
                    <a:pt x="618" y="946"/>
                  </a:lnTo>
                  <a:lnTo>
                    <a:pt x="618" y="1286"/>
                  </a:lnTo>
                  <a:lnTo>
                    <a:pt x="857" y="1286"/>
                  </a:lnTo>
                  <a:cubicBezTo>
                    <a:pt x="1134" y="1286"/>
                    <a:pt x="1273" y="1374"/>
                    <a:pt x="1273" y="1563"/>
                  </a:cubicBezTo>
                  <a:cubicBezTo>
                    <a:pt x="1273" y="1651"/>
                    <a:pt x="1235" y="1727"/>
                    <a:pt x="1160" y="1777"/>
                  </a:cubicBezTo>
                  <a:cubicBezTo>
                    <a:pt x="1071" y="1828"/>
                    <a:pt x="958" y="1853"/>
                    <a:pt x="845" y="1853"/>
                  </a:cubicBezTo>
                  <a:cubicBezTo>
                    <a:pt x="731" y="1853"/>
                    <a:pt x="618" y="1828"/>
                    <a:pt x="504" y="1802"/>
                  </a:cubicBezTo>
                  <a:cubicBezTo>
                    <a:pt x="391" y="1765"/>
                    <a:pt x="290" y="1714"/>
                    <a:pt x="202" y="1639"/>
                  </a:cubicBezTo>
                  <a:lnTo>
                    <a:pt x="0" y="2042"/>
                  </a:lnTo>
                  <a:cubicBezTo>
                    <a:pt x="114" y="2118"/>
                    <a:pt x="252" y="2181"/>
                    <a:pt x="391" y="2218"/>
                  </a:cubicBezTo>
                  <a:cubicBezTo>
                    <a:pt x="542" y="2256"/>
                    <a:pt x="706" y="2281"/>
                    <a:pt x="870" y="2281"/>
                  </a:cubicBezTo>
                  <a:cubicBezTo>
                    <a:pt x="1046" y="2281"/>
                    <a:pt x="1223" y="2256"/>
                    <a:pt x="1386" y="2181"/>
                  </a:cubicBezTo>
                  <a:cubicBezTo>
                    <a:pt x="1512" y="2130"/>
                    <a:pt x="1613" y="2029"/>
                    <a:pt x="1701" y="1916"/>
                  </a:cubicBezTo>
                  <a:cubicBezTo>
                    <a:pt x="1764" y="1802"/>
                    <a:pt x="1802" y="1676"/>
                    <a:pt x="1802" y="1550"/>
                  </a:cubicBezTo>
                  <a:cubicBezTo>
                    <a:pt x="1802" y="1399"/>
                    <a:pt x="1752" y="1248"/>
                    <a:pt x="1638" y="1122"/>
                  </a:cubicBezTo>
                  <a:cubicBezTo>
                    <a:pt x="1512" y="1009"/>
                    <a:pt x="1361" y="933"/>
                    <a:pt x="1185" y="920"/>
                  </a:cubicBezTo>
                  <a:lnTo>
                    <a:pt x="1701" y="341"/>
                  </a:lnTo>
                  <a:lnTo>
                    <a:pt x="170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8"/>
            <p:cNvSpPr/>
            <p:nvPr/>
          </p:nvSpPr>
          <p:spPr>
            <a:xfrm>
              <a:off x="2193775" y="1567925"/>
              <a:ext cx="50425" cy="58550"/>
            </a:xfrm>
            <a:custGeom>
              <a:avLst/>
              <a:gdLst/>
              <a:ahLst/>
              <a:cxnLst/>
              <a:rect l="l" t="t" r="r" b="b"/>
              <a:pathLst>
                <a:path w="2017" h="2342" extrusionOk="0">
                  <a:moveTo>
                    <a:pt x="1015" y="445"/>
                  </a:moveTo>
                  <a:cubicBezTo>
                    <a:pt x="1137" y="445"/>
                    <a:pt x="1260" y="505"/>
                    <a:pt x="1336" y="625"/>
                  </a:cubicBezTo>
                  <a:cubicBezTo>
                    <a:pt x="1500" y="977"/>
                    <a:pt x="1500" y="1381"/>
                    <a:pt x="1336" y="1721"/>
                  </a:cubicBezTo>
                  <a:cubicBezTo>
                    <a:pt x="1260" y="1841"/>
                    <a:pt x="1137" y="1900"/>
                    <a:pt x="1015" y="1900"/>
                  </a:cubicBezTo>
                  <a:cubicBezTo>
                    <a:pt x="892" y="1900"/>
                    <a:pt x="769" y="1841"/>
                    <a:pt x="693" y="1721"/>
                  </a:cubicBezTo>
                  <a:cubicBezTo>
                    <a:pt x="529" y="1381"/>
                    <a:pt x="529" y="977"/>
                    <a:pt x="693" y="625"/>
                  </a:cubicBezTo>
                  <a:cubicBezTo>
                    <a:pt x="769" y="505"/>
                    <a:pt x="892" y="445"/>
                    <a:pt x="1015" y="445"/>
                  </a:cubicBezTo>
                  <a:close/>
                  <a:moveTo>
                    <a:pt x="1015" y="1"/>
                  </a:moveTo>
                  <a:cubicBezTo>
                    <a:pt x="841" y="1"/>
                    <a:pt x="668" y="45"/>
                    <a:pt x="517" y="133"/>
                  </a:cubicBezTo>
                  <a:cubicBezTo>
                    <a:pt x="366" y="234"/>
                    <a:pt x="240" y="373"/>
                    <a:pt x="177" y="536"/>
                  </a:cubicBezTo>
                  <a:cubicBezTo>
                    <a:pt x="0" y="940"/>
                    <a:pt x="0" y="1393"/>
                    <a:pt x="177" y="1796"/>
                  </a:cubicBezTo>
                  <a:cubicBezTo>
                    <a:pt x="240" y="1960"/>
                    <a:pt x="366" y="2099"/>
                    <a:pt x="517" y="2200"/>
                  </a:cubicBezTo>
                  <a:cubicBezTo>
                    <a:pt x="668" y="2294"/>
                    <a:pt x="841" y="2341"/>
                    <a:pt x="1015" y="2341"/>
                  </a:cubicBezTo>
                  <a:cubicBezTo>
                    <a:pt x="1188" y="2341"/>
                    <a:pt x="1361" y="2294"/>
                    <a:pt x="1512" y="2200"/>
                  </a:cubicBezTo>
                  <a:cubicBezTo>
                    <a:pt x="1664" y="2099"/>
                    <a:pt x="1777" y="1960"/>
                    <a:pt x="1853" y="1796"/>
                  </a:cubicBezTo>
                  <a:cubicBezTo>
                    <a:pt x="2016" y="1393"/>
                    <a:pt x="2016" y="940"/>
                    <a:pt x="1853" y="536"/>
                  </a:cubicBezTo>
                  <a:cubicBezTo>
                    <a:pt x="1777" y="373"/>
                    <a:pt x="1664" y="234"/>
                    <a:pt x="1512" y="133"/>
                  </a:cubicBezTo>
                  <a:cubicBezTo>
                    <a:pt x="1361" y="45"/>
                    <a:pt x="1188" y="1"/>
                    <a:pt x="101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8"/>
            <p:cNvSpPr/>
            <p:nvPr/>
          </p:nvSpPr>
          <p:spPr>
            <a:xfrm>
              <a:off x="2248575" y="1567925"/>
              <a:ext cx="50425" cy="58475"/>
            </a:xfrm>
            <a:custGeom>
              <a:avLst/>
              <a:gdLst/>
              <a:ahLst/>
              <a:cxnLst/>
              <a:rect l="l" t="t" r="r" b="b"/>
              <a:pathLst>
                <a:path w="2017" h="2339" extrusionOk="0">
                  <a:moveTo>
                    <a:pt x="1009" y="445"/>
                  </a:moveTo>
                  <a:cubicBezTo>
                    <a:pt x="1135" y="445"/>
                    <a:pt x="1261" y="505"/>
                    <a:pt x="1336" y="625"/>
                  </a:cubicBezTo>
                  <a:cubicBezTo>
                    <a:pt x="1488" y="977"/>
                    <a:pt x="1488" y="1381"/>
                    <a:pt x="1336" y="1721"/>
                  </a:cubicBezTo>
                  <a:cubicBezTo>
                    <a:pt x="1261" y="1841"/>
                    <a:pt x="1135" y="1900"/>
                    <a:pt x="1009" y="1900"/>
                  </a:cubicBezTo>
                  <a:cubicBezTo>
                    <a:pt x="883" y="1900"/>
                    <a:pt x="757" y="1841"/>
                    <a:pt x="681" y="1721"/>
                  </a:cubicBezTo>
                  <a:cubicBezTo>
                    <a:pt x="530" y="1381"/>
                    <a:pt x="530" y="977"/>
                    <a:pt x="681" y="625"/>
                  </a:cubicBezTo>
                  <a:cubicBezTo>
                    <a:pt x="757" y="505"/>
                    <a:pt x="883" y="445"/>
                    <a:pt x="1009" y="445"/>
                  </a:cubicBezTo>
                  <a:close/>
                  <a:moveTo>
                    <a:pt x="1009" y="1"/>
                  </a:moveTo>
                  <a:cubicBezTo>
                    <a:pt x="836" y="1"/>
                    <a:pt x="662" y="45"/>
                    <a:pt x="505" y="133"/>
                  </a:cubicBezTo>
                  <a:cubicBezTo>
                    <a:pt x="354" y="234"/>
                    <a:pt x="240" y="373"/>
                    <a:pt x="165" y="536"/>
                  </a:cubicBezTo>
                  <a:cubicBezTo>
                    <a:pt x="1" y="940"/>
                    <a:pt x="1" y="1393"/>
                    <a:pt x="165" y="1796"/>
                  </a:cubicBezTo>
                  <a:cubicBezTo>
                    <a:pt x="240" y="1960"/>
                    <a:pt x="354" y="2099"/>
                    <a:pt x="505" y="2200"/>
                  </a:cubicBezTo>
                  <a:cubicBezTo>
                    <a:pt x="656" y="2288"/>
                    <a:pt x="832" y="2338"/>
                    <a:pt x="1009" y="2338"/>
                  </a:cubicBezTo>
                  <a:cubicBezTo>
                    <a:pt x="1019" y="2339"/>
                    <a:pt x="1029" y="2339"/>
                    <a:pt x="1039" y="2339"/>
                  </a:cubicBezTo>
                  <a:cubicBezTo>
                    <a:pt x="1392" y="2339"/>
                    <a:pt x="1706" y="2127"/>
                    <a:pt x="1853" y="1796"/>
                  </a:cubicBezTo>
                  <a:cubicBezTo>
                    <a:pt x="2017" y="1393"/>
                    <a:pt x="2017" y="940"/>
                    <a:pt x="1853" y="536"/>
                  </a:cubicBezTo>
                  <a:cubicBezTo>
                    <a:pt x="1777" y="373"/>
                    <a:pt x="1651" y="234"/>
                    <a:pt x="1513" y="133"/>
                  </a:cubicBezTo>
                  <a:cubicBezTo>
                    <a:pt x="1355" y="45"/>
                    <a:pt x="1182" y="1"/>
                    <a:pt x="100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8"/>
            <p:cNvSpPr/>
            <p:nvPr/>
          </p:nvSpPr>
          <p:spPr>
            <a:xfrm>
              <a:off x="2540600" y="1086425"/>
              <a:ext cx="26800" cy="158175"/>
            </a:xfrm>
            <a:custGeom>
              <a:avLst/>
              <a:gdLst/>
              <a:ahLst/>
              <a:cxnLst/>
              <a:rect l="l" t="t" r="r" b="b"/>
              <a:pathLst>
                <a:path w="1072" h="6327" extrusionOk="0">
                  <a:moveTo>
                    <a:pt x="543" y="0"/>
                  </a:moveTo>
                  <a:cubicBezTo>
                    <a:pt x="240" y="0"/>
                    <a:pt x="1" y="240"/>
                    <a:pt x="1" y="542"/>
                  </a:cubicBezTo>
                  <a:lnTo>
                    <a:pt x="1" y="5797"/>
                  </a:lnTo>
                  <a:cubicBezTo>
                    <a:pt x="1" y="6087"/>
                    <a:pt x="240" y="6326"/>
                    <a:pt x="543" y="6326"/>
                  </a:cubicBezTo>
                  <a:cubicBezTo>
                    <a:pt x="832" y="6326"/>
                    <a:pt x="1072" y="6087"/>
                    <a:pt x="1072" y="5797"/>
                  </a:cubicBezTo>
                  <a:lnTo>
                    <a:pt x="1072" y="542"/>
                  </a:lnTo>
                  <a:cubicBezTo>
                    <a:pt x="1072" y="240"/>
                    <a:pt x="832" y="0"/>
                    <a:pt x="54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8"/>
            <p:cNvSpPr/>
            <p:nvPr/>
          </p:nvSpPr>
          <p:spPr>
            <a:xfrm>
              <a:off x="2540600" y="1086425"/>
              <a:ext cx="26800" cy="80350"/>
            </a:xfrm>
            <a:custGeom>
              <a:avLst/>
              <a:gdLst/>
              <a:ahLst/>
              <a:cxnLst/>
              <a:rect l="l" t="t" r="r" b="b"/>
              <a:pathLst>
                <a:path w="1072" h="3214" extrusionOk="0">
                  <a:moveTo>
                    <a:pt x="543" y="0"/>
                  </a:moveTo>
                  <a:cubicBezTo>
                    <a:pt x="240" y="0"/>
                    <a:pt x="1" y="240"/>
                    <a:pt x="1" y="542"/>
                  </a:cubicBezTo>
                  <a:lnTo>
                    <a:pt x="1" y="3214"/>
                  </a:lnTo>
                  <a:lnTo>
                    <a:pt x="1072" y="3214"/>
                  </a:lnTo>
                  <a:lnTo>
                    <a:pt x="1072" y="542"/>
                  </a:lnTo>
                  <a:cubicBezTo>
                    <a:pt x="1072" y="240"/>
                    <a:pt x="832" y="0"/>
                    <a:pt x="54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8"/>
            <p:cNvSpPr/>
            <p:nvPr/>
          </p:nvSpPr>
          <p:spPr>
            <a:xfrm>
              <a:off x="2836425" y="955375"/>
              <a:ext cx="26475" cy="420575"/>
            </a:xfrm>
            <a:custGeom>
              <a:avLst/>
              <a:gdLst/>
              <a:ahLst/>
              <a:cxnLst/>
              <a:rect l="l" t="t" r="r" b="b"/>
              <a:pathLst>
                <a:path w="1059" h="16823" extrusionOk="0">
                  <a:moveTo>
                    <a:pt x="529" y="0"/>
                  </a:moveTo>
                  <a:cubicBezTo>
                    <a:pt x="239" y="0"/>
                    <a:pt x="0" y="240"/>
                    <a:pt x="0" y="530"/>
                  </a:cubicBezTo>
                  <a:lnTo>
                    <a:pt x="0" y="16281"/>
                  </a:lnTo>
                  <a:cubicBezTo>
                    <a:pt x="0" y="16583"/>
                    <a:pt x="239" y="16823"/>
                    <a:pt x="529" y="16823"/>
                  </a:cubicBezTo>
                  <a:cubicBezTo>
                    <a:pt x="819" y="16823"/>
                    <a:pt x="1058" y="16583"/>
                    <a:pt x="1058" y="16281"/>
                  </a:cubicBezTo>
                  <a:lnTo>
                    <a:pt x="1058" y="530"/>
                  </a:lnTo>
                  <a:cubicBezTo>
                    <a:pt x="1058" y="240"/>
                    <a:pt x="819" y="0"/>
                    <a:pt x="52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8"/>
            <p:cNvSpPr/>
            <p:nvPr/>
          </p:nvSpPr>
          <p:spPr>
            <a:xfrm>
              <a:off x="2836100" y="955050"/>
              <a:ext cx="27125" cy="211725"/>
            </a:xfrm>
            <a:custGeom>
              <a:avLst/>
              <a:gdLst/>
              <a:ahLst/>
              <a:cxnLst/>
              <a:rect l="l" t="t" r="r" b="b"/>
              <a:pathLst>
                <a:path w="1085" h="8469" extrusionOk="0">
                  <a:moveTo>
                    <a:pt x="542" y="1"/>
                  </a:moveTo>
                  <a:cubicBezTo>
                    <a:pt x="252" y="1"/>
                    <a:pt x="0" y="240"/>
                    <a:pt x="13" y="543"/>
                  </a:cubicBezTo>
                  <a:lnTo>
                    <a:pt x="13" y="8469"/>
                  </a:lnTo>
                  <a:lnTo>
                    <a:pt x="1084" y="8469"/>
                  </a:lnTo>
                  <a:lnTo>
                    <a:pt x="1084" y="543"/>
                  </a:lnTo>
                  <a:cubicBezTo>
                    <a:pt x="1084" y="240"/>
                    <a:pt x="845" y="1"/>
                    <a:pt x="542"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8"/>
            <p:cNvSpPr/>
            <p:nvPr/>
          </p:nvSpPr>
          <p:spPr>
            <a:xfrm>
              <a:off x="3121500" y="895525"/>
              <a:ext cx="26800" cy="539975"/>
            </a:xfrm>
            <a:custGeom>
              <a:avLst/>
              <a:gdLst/>
              <a:ahLst/>
              <a:cxnLst/>
              <a:rect l="l" t="t" r="r" b="b"/>
              <a:pathLst>
                <a:path w="1072" h="21599" extrusionOk="0">
                  <a:moveTo>
                    <a:pt x="530" y="0"/>
                  </a:moveTo>
                  <a:cubicBezTo>
                    <a:pt x="240" y="0"/>
                    <a:pt x="1" y="240"/>
                    <a:pt x="1" y="542"/>
                  </a:cubicBezTo>
                  <a:lnTo>
                    <a:pt x="1" y="21069"/>
                  </a:lnTo>
                  <a:cubicBezTo>
                    <a:pt x="1" y="21359"/>
                    <a:pt x="240" y="21598"/>
                    <a:pt x="530" y="21598"/>
                  </a:cubicBezTo>
                  <a:cubicBezTo>
                    <a:pt x="832" y="21598"/>
                    <a:pt x="1059" y="21359"/>
                    <a:pt x="1072" y="21069"/>
                  </a:cubicBezTo>
                  <a:lnTo>
                    <a:pt x="1072" y="542"/>
                  </a:lnTo>
                  <a:cubicBezTo>
                    <a:pt x="1072" y="240"/>
                    <a:pt x="832" y="0"/>
                    <a:pt x="53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8"/>
            <p:cNvSpPr/>
            <p:nvPr/>
          </p:nvSpPr>
          <p:spPr>
            <a:xfrm>
              <a:off x="3121500" y="895525"/>
              <a:ext cx="26800" cy="271250"/>
            </a:xfrm>
            <a:custGeom>
              <a:avLst/>
              <a:gdLst/>
              <a:ahLst/>
              <a:cxnLst/>
              <a:rect l="l" t="t" r="r" b="b"/>
              <a:pathLst>
                <a:path w="1072" h="10850" extrusionOk="0">
                  <a:moveTo>
                    <a:pt x="530" y="0"/>
                  </a:moveTo>
                  <a:cubicBezTo>
                    <a:pt x="240" y="0"/>
                    <a:pt x="1" y="240"/>
                    <a:pt x="1" y="530"/>
                  </a:cubicBezTo>
                  <a:lnTo>
                    <a:pt x="1" y="10850"/>
                  </a:lnTo>
                  <a:lnTo>
                    <a:pt x="1072" y="10850"/>
                  </a:lnTo>
                  <a:lnTo>
                    <a:pt x="1072" y="530"/>
                  </a:lnTo>
                  <a:cubicBezTo>
                    <a:pt x="1072" y="240"/>
                    <a:pt x="832" y="0"/>
                    <a:pt x="53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8"/>
            <p:cNvSpPr/>
            <p:nvPr/>
          </p:nvSpPr>
          <p:spPr>
            <a:xfrm>
              <a:off x="3832500" y="895525"/>
              <a:ext cx="26825" cy="539975"/>
            </a:xfrm>
            <a:custGeom>
              <a:avLst/>
              <a:gdLst/>
              <a:ahLst/>
              <a:cxnLst/>
              <a:rect l="l" t="t" r="r" b="b"/>
              <a:pathLst>
                <a:path w="1073" h="21599" extrusionOk="0">
                  <a:moveTo>
                    <a:pt x="543" y="0"/>
                  </a:moveTo>
                  <a:cubicBezTo>
                    <a:pt x="240" y="0"/>
                    <a:pt x="1" y="240"/>
                    <a:pt x="1" y="542"/>
                  </a:cubicBezTo>
                  <a:lnTo>
                    <a:pt x="1" y="21069"/>
                  </a:lnTo>
                  <a:cubicBezTo>
                    <a:pt x="1" y="21359"/>
                    <a:pt x="240" y="21598"/>
                    <a:pt x="543" y="21598"/>
                  </a:cubicBezTo>
                  <a:cubicBezTo>
                    <a:pt x="833" y="21598"/>
                    <a:pt x="1072" y="21359"/>
                    <a:pt x="1072" y="21069"/>
                  </a:cubicBezTo>
                  <a:lnTo>
                    <a:pt x="1072" y="542"/>
                  </a:lnTo>
                  <a:cubicBezTo>
                    <a:pt x="1072" y="240"/>
                    <a:pt x="833" y="0"/>
                    <a:pt x="54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8"/>
            <p:cNvSpPr/>
            <p:nvPr/>
          </p:nvSpPr>
          <p:spPr>
            <a:xfrm>
              <a:off x="3832500" y="895525"/>
              <a:ext cx="26825" cy="271250"/>
            </a:xfrm>
            <a:custGeom>
              <a:avLst/>
              <a:gdLst/>
              <a:ahLst/>
              <a:cxnLst/>
              <a:rect l="l" t="t" r="r" b="b"/>
              <a:pathLst>
                <a:path w="1073" h="10850" extrusionOk="0">
                  <a:moveTo>
                    <a:pt x="530" y="0"/>
                  </a:moveTo>
                  <a:cubicBezTo>
                    <a:pt x="240" y="0"/>
                    <a:pt x="1" y="240"/>
                    <a:pt x="1" y="530"/>
                  </a:cubicBezTo>
                  <a:lnTo>
                    <a:pt x="1" y="10308"/>
                  </a:lnTo>
                  <a:cubicBezTo>
                    <a:pt x="1" y="10610"/>
                    <a:pt x="240" y="10850"/>
                    <a:pt x="530" y="10850"/>
                  </a:cubicBezTo>
                  <a:cubicBezTo>
                    <a:pt x="833" y="10850"/>
                    <a:pt x="1072" y="10610"/>
                    <a:pt x="1072" y="10308"/>
                  </a:cubicBezTo>
                  <a:lnTo>
                    <a:pt x="1072" y="530"/>
                  </a:lnTo>
                  <a:cubicBezTo>
                    <a:pt x="1072" y="240"/>
                    <a:pt x="833" y="0"/>
                    <a:pt x="53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8"/>
            <p:cNvSpPr/>
            <p:nvPr/>
          </p:nvSpPr>
          <p:spPr>
            <a:xfrm>
              <a:off x="3552450" y="953475"/>
              <a:ext cx="26800" cy="424050"/>
            </a:xfrm>
            <a:custGeom>
              <a:avLst/>
              <a:gdLst/>
              <a:ahLst/>
              <a:cxnLst/>
              <a:rect l="l" t="t" r="r" b="b"/>
              <a:pathLst>
                <a:path w="1072" h="16962" extrusionOk="0">
                  <a:moveTo>
                    <a:pt x="543" y="1"/>
                  </a:moveTo>
                  <a:cubicBezTo>
                    <a:pt x="253" y="1"/>
                    <a:pt x="13" y="240"/>
                    <a:pt x="13" y="543"/>
                  </a:cubicBezTo>
                  <a:lnTo>
                    <a:pt x="13" y="16432"/>
                  </a:lnTo>
                  <a:cubicBezTo>
                    <a:pt x="1" y="16722"/>
                    <a:pt x="253" y="16962"/>
                    <a:pt x="543" y="16962"/>
                  </a:cubicBezTo>
                  <a:cubicBezTo>
                    <a:pt x="832" y="16962"/>
                    <a:pt x="1072" y="16722"/>
                    <a:pt x="1072" y="16432"/>
                  </a:cubicBezTo>
                  <a:lnTo>
                    <a:pt x="1072" y="543"/>
                  </a:lnTo>
                  <a:cubicBezTo>
                    <a:pt x="1072" y="240"/>
                    <a:pt x="832" y="1"/>
                    <a:pt x="5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8"/>
            <p:cNvSpPr/>
            <p:nvPr/>
          </p:nvSpPr>
          <p:spPr>
            <a:xfrm>
              <a:off x="3552775" y="953475"/>
              <a:ext cx="26800" cy="213300"/>
            </a:xfrm>
            <a:custGeom>
              <a:avLst/>
              <a:gdLst/>
              <a:ahLst/>
              <a:cxnLst/>
              <a:rect l="l" t="t" r="r" b="b"/>
              <a:pathLst>
                <a:path w="1072" h="8532" extrusionOk="0">
                  <a:moveTo>
                    <a:pt x="530" y="1"/>
                  </a:moveTo>
                  <a:cubicBezTo>
                    <a:pt x="240" y="1"/>
                    <a:pt x="0" y="240"/>
                    <a:pt x="0" y="543"/>
                  </a:cubicBezTo>
                  <a:lnTo>
                    <a:pt x="0" y="8532"/>
                  </a:lnTo>
                  <a:lnTo>
                    <a:pt x="1071" y="8532"/>
                  </a:lnTo>
                  <a:lnTo>
                    <a:pt x="1071" y="543"/>
                  </a:lnTo>
                  <a:cubicBezTo>
                    <a:pt x="1071" y="240"/>
                    <a:pt x="832" y="1"/>
                    <a:pt x="530"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8"/>
            <p:cNvSpPr/>
            <p:nvPr/>
          </p:nvSpPr>
          <p:spPr>
            <a:xfrm>
              <a:off x="3984025" y="953475"/>
              <a:ext cx="26825" cy="424050"/>
            </a:xfrm>
            <a:custGeom>
              <a:avLst/>
              <a:gdLst/>
              <a:ahLst/>
              <a:cxnLst/>
              <a:rect l="l" t="t" r="r" b="b"/>
              <a:pathLst>
                <a:path w="1073" h="16962" extrusionOk="0">
                  <a:moveTo>
                    <a:pt x="543" y="1"/>
                  </a:moveTo>
                  <a:cubicBezTo>
                    <a:pt x="240" y="1"/>
                    <a:pt x="1" y="240"/>
                    <a:pt x="1" y="543"/>
                  </a:cubicBezTo>
                  <a:lnTo>
                    <a:pt x="1" y="16432"/>
                  </a:lnTo>
                  <a:cubicBezTo>
                    <a:pt x="1" y="16722"/>
                    <a:pt x="240" y="16962"/>
                    <a:pt x="543" y="16962"/>
                  </a:cubicBezTo>
                  <a:cubicBezTo>
                    <a:pt x="833" y="16962"/>
                    <a:pt x="1072" y="16722"/>
                    <a:pt x="1072" y="16432"/>
                  </a:cubicBezTo>
                  <a:lnTo>
                    <a:pt x="1072" y="543"/>
                  </a:lnTo>
                  <a:cubicBezTo>
                    <a:pt x="1072" y="240"/>
                    <a:pt x="833" y="1"/>
                    <a:pt x="5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8"/>
            <p:cNvSpPr/>
            <p:nvPr/>
          </p:nvSpPr>
          <p:spPr>
            <a:xfrm>
              <a:off x="3984025" y="953475"/>
              <a:ext cx="26825" cy="213300"/>
            </a:xfrm>
            <a:custGeom>
              <a:avLst/>
              <a:gdLst/>
              <a:ahLst/>
              <a:cxnLst/>
              <a:rect l="l" t="t" r="r" b="b"/>
              <a:pathLst>
                <a:path w="1073" h="8532" extrusionOk="0">
                  <a:moveTo>
                    <a:pt x="543" y="1"/>
                  </a:moveTo>
                  <a:cubicBezTo>
                    <a:pt x="240" y="1"/>
                    <a:pt x="1" y="240"/>
                    <a:pt x="1" y="543"/>
                  </a:cubicBezTo>
                  <a:lnTo>
                    <a:pt x="1" y="8532"/>
                  </a:lnTo>
                  <a:lnTo>
                    <a:pt x="1072" y="8532"/>
                  </a:lnTo>
                  <a:lnTo>
                    <a:pt x="1072" y="543"/>
                  </a:lnTo>
                  <a:cubicBezTo>
                    <a:pt x="1072" y="240"/>
                    <a:pt x="833" y="1"/>
                    <a:pt x="543"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7" name="Google Shape;2857;p48"/>
          <p:cNvGrpSpPr/>
          <p:nvPr/>
        </p:nvGrpSpPr>
        <p:grpSpPr>
          <a:xfrm>
            <a:off x="4141124" y="1110738"/>
            <a:ext cx="1275737" cy="1275471"/>
            <a:chOff x="238125" y="3745825"/>
            <a:chExt cx="1319000" cy="1318725"/>
          </a:xfrm>
        </p:grpSpPr>
        <p:sp>
          <p:nvSpPr>
            <p:cNvPr id="2858" name="Google Shape;2858;p48"/>
            <p:cNvSpPr/>
            <p:nvPr/>
          </p:nvSpPr>
          <p:spPr>
            <a:xfrm>
              <a:off x="403175" y="3947200"/>
              <a:ext cx="952350" cy="916050"/>
            </a:xfrm>
            <a:custGeom>
              <a:avLst/>
              <a:gdLst/>
              <a:ahLst/>
              <a:cxnLst/>
              <a:rect l="l" t="t" r="r" b="b"/>
              <a:pathLst>
                <a:path w="38094" h="36642" extrusionOk="0">
                  <a:moveTo>
                    <a:pt x="19772" y="767"/>
                  </a:moveTo>
                  <a:cubicBezTo>
                    <a:pt x="29462" y="779"/>
                    <a:pt x="37312" y="8629"/>
                    <a:pt x="37325" y="18320"/>
                  </a:cubicBezTo>
                  <a:cubicBezTo>
                    <a:pt x="37325" y="25426"/>
                    <a:pt x="33040" y="31828"/>
                    <a:pt x="26488" y="34537"/>
                  </a:cubicBezTo>
                  <a:cubicBezTo>
                    <a:pt x="24312" y="35439"/>
                    <a:pt x="22029" y="35877"/>
                    <a:pt x="19765" y="35877"/>
                  </a:cubicBezTo>
                  <a:cubicBezTo>
                    <a:pt x="15198" y="35877"/>
                    <a:pt x="10713" y="34093"/>
                    <a:pt x="7360" y="30731"/>
                  </a:cubicBezTo>
                  <a:cubicBezTo>
                    <a:pt x="2332" y="25716"/>
                    <a:pt x="833" y="18168"/>
                    <a:pt x="3554" y="11603"/>
                  </a:cubicBezTo>
                  <a:cubicBezTo>
                    <a:pt x="6263" y="5051"/>
                    <a:pt x="12665" y="767"/>
                    <a:pt x="19772" y="767"/>
                  </a:cubicBezTo>
                  <a:close/>
                  <a:moveTo>
                    <a:pt x="19767" y="1"/>
                  </a:moveTo>
                  <a:cubicBezTo>
                    <a:pt x="15000" y="1"/>
                    <a:pt x="10315" y="1861"/>
                    <a:pt x="6818" y="5366"/>
                  </a:cubicBezTo>
                  <a:cubicBezTo>
                    <a:pt x="1576" y="10608"/>
                    <a:pt x="1" y="18483"/>
                    <a:pt x="2836" y="25338"/>
                  </a:cubicBezTo>
                  <a:cubicBezTo>
                    <a:pt x="5671" y="32181"/>
                    <a:pt x="12362" y="36641"/>
                    <a:pt x="19772" y="36641"/>
                  </a:cubicBezTo>
                  <a:cubicBezTo>
                    <a:pt x="29878" y="36629"/>
                    <a:pt x="38081" y="28438"/>
                    <a:pt x="38093" y="18320"/>
                  </a:cubicBezTo>
                  <a:cubicBezTo>
                    <a:pt x="38081" y="10910"/>
                    <a:pt x="33620" y="4232"/>
                    <a:pt x="26778" y="1397"/>
                  </a:cubicBezTo>
                  <a:cubicBezTo>
                    <a:pt x="24511" y="457"/>
                    <a:pt x="22129" y="1"/>
                    <a:pt x="19767"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8"/>
            <p:cNvSpPr/>
            <p:nvPr/>
          </p:nvSpPr>
          <p:spPr>
            <a:xfrm>
              <a:off x="883275" y="4935050"/>
              <a:ext cx="28700" cy="28675"/>
            </a:xfrm>
            <a:custGeom>
              <a:avLst/>
              <a:gdLst/>
              <a:ahLst/>
              <a:cxnLst/>
              <a:rect l="l" t="t" r="r" b="b"/>
              <a:pathLst>
                <a:path w="1148" h="1147" extrusionOk="0">
                  <a:moveTo>
                    <a:pt x="580" y="0"/>
                  </a:moveTo>
                  <a:cubicBezTo>
                    <a:pt x="253" y="0"/>
                    <a:pt x="1" y="265"/>
                    <a:pt x="1" y="580"/>
                  </a:cubicBezTo>
                  <a:cubicBezTo>
                    <a:pt x="1" y="895"/>
                    <a:pt x="253" y="1147"/>
                    <a:pt x="580" y="1147"/>
                  </a:cubicBezTo>
                  <a:cubicBezTo>
                    <a:pt x="895" y="1147"/>
                    <a:pt x="1147" y="895"/>
                    <a:pt x="1147" y="580"/>
                  </a:cubicBezTo>
                  <a:cubicBezTo>
                    <a:pt x="1147" y="265"/>
                    <a:pt x="895" y="0"/>
                    <a:pt x="58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8"/>
            <p:cNvSpPr/>
            <p:nvPr/>
          </p:nvSpPr>
          <p:spPr>
            <a:xfrm>
              <a:off x="1018725" y="4917600"/>
              <a:ext cx="31850" cy="28800"/>
            </a:xfrm>
            <a:custGeom>
              <a:avLst/>
              <a:gdLst/>
              <a:ahLst/>
              <a:cxnLst/>
              <a:rect l="l" t="t" r="r" b="b"/>
              <a:pathLst>
                <a:path w="1274" h="1152" extrusionOk="0">
                  <a:moveTo>
                    <a:pt x="638" y="0"/>
                  </a:moveTo>
                  <a:cubicBezTo>
                    <a:pt x="590" y="0"/>
                    <a:pt x="541" y="6"/>
                    <a:pt x="492" y="18"/>
                  </a:cubicBezTo>
                  <a:cubicBezTo>
                    <a:pt x="190" y="93"/>
                    <a:pt x="1" y="421"/>
                    <a:pt x="89" y="723"/>
                  </a:cubicBezTo>
                  <a:cubicBezTo>
                    <a:pt x="152" y="975"/>
                    <a:pt x="379" y="1152"/>
                    <a:pt x="644" y="1152"/>
                  </a:cubicBezTo>
                  <a:cubicBezTo>
                    <a:pt x="694" y="1152"/>
                    <a:pt x="732" y="1152"/>
                    <a:pt x="782" y="1139"/>
                  </a:cubicBezTo>
                  <a:cubicBezTo>
                    <a:pt x="1085" y="1051"/>
                    <a:pt x="1274" y="736"/>
                    <a:pt x="1198" y="434"/>
                  </a:cubicBezTo>
                  <a:cubicBezTo>
                    <a:pt x="1134" y="168"/>
                    <a:pt x="900" y="0"/>
                    <a:pt x="638"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8"/>
            <p:cNvSpPr/>
            <p:nvPr/>
          </p:nvSpPr>
          <p:spPr>
            <a:xfrm>
              <a:off x="711600" y="4907975"/>
              <a:ext cx="32475" cy="28975"/>
            </a:xfrm>
            <a:custGeom>
              <a:avLst/>
              <a:gdLst/>
              <a:ahLst/>
              <a:cxnLst/>
              <a:rect l="l" t="t" r="r" b="b"/>
              <a:pathLst>
                <a:path w="1299" h="1159" extrusionOk="0">
                  <a:moveTo>
                    <a:pt x="665" y="1"/>
                  </a:moveTo>
                  <a:cubicBezTo>
                    <a:pt x="417" y="1"/>
                    <a:pt x="183" y="156"/>
                    <a:pt x="101" y="403"/>
                  </a:cubicBezTo>
                  <a:cubicBezTo>
                    <a:pt x="0" y="705"/>
                    <a:pt x="164" y="1033"/>
                    <a:pt x="466" y="1134"/>
                  </a:cubicBezTo>
                  <a:cubicBezTo>
                    <a:pt x="529" y="1146"/>
                    <a:pt x="592" y="1159"/>
                    <a:pt x="643" y="1159"/>
                  </a:cubicBezTo>
                  <a:cubicBezTo>
                    <a:pt x="895" y="1159"/>
                    <a:pt x="1109" y="995"/>
                    <a:pt x="1197" y="756"/>
                  </a:cubicBezTo>
                  <a:cubicBezTo>
                    <a:pt x="1298" y="453"/>
                    <a:pt x="1134" y="126"/>
                    <a:pt x="832" y="25"/>
                  </a:cubicBezTo>
                  <a:cubicBezTo>
                    <a:pt x="777" y="9"/>
                    <a:pt x="721" y="1"/>
                    <a:pt x="66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8"/>
            <p:cNvSpPr/>
            <p:nvPr/>
          </p:nvSpPr>
          <p:spPr>
            <a:xfrm>
              <a:off x="1175625" y="4848450"/>
              <a:ext cx="32775" cy="28650"/>
            </a:xfrm>
            <a:custGeom>
              <a:avLst/>
              <a:gdLst/>
              <a:ahLst/>
              <a:cxnLst/>
              <a:rect l="l" t="t" r="r" b="b"/>
              <a:pathLst>
                <a:path w="1311" h="1146" extrusionOk="0">
                  <a:moveTo>
                    <a:pt x="657" y="1"/>
                  </a:moveTo>
                  <a:cubicBezTo>
                    <a:pt x="552" y="1"/>
                    <a:pt x="447" y="29"/>
                    <a:pt x="353" y="87"/>
                  </a:cubicBezTo>
                  <a:cubicBezTo>
                    <a:pt x="76" y="264"/>
                    <a:pt x="0" y="616"/>
                    <a:pt x="177" y="881"/>
                  </a:cubicBezTo>
                  <a:cubicBezTo>
                    <a:pt x="290" y="1045"/>
                    <a:pt x="466" y="1146"/>
                    <a:pt x="655" y="1146"/>
                  </a:cubicBezTo>
                  <a:cubicBezTo>
                    <a:pt x="769" y="1146"/>
                    <a:pt x="882" y="1120"/>
                    <a:pt x="970" y="1057"/>
                  </a:cubicBezTo>
                  <a:cubicBezTo>
                    <a:pt x="1235" y="881"/>
                    <a:pt x="1311" y="528"/>
                    <a:pt x="1147" y="264"/>
                  </a:cubicBezTo>
                  <a:cubicBezTo>
                    <a:pt x="1033" y="93"/>
                    <a:pt x="846" y="1"/>
                    <a:pt x="65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8"/>
            <p:cNvSpPr/>
            <p:nvPr/>
          </p:nvSpPr>
          <p:spPr>
            <a:xfrm>
              <a:off x="558800" y="4828875"/>
              <a:ext cx="32475" cy="29000"/>
            </a:xfrm>
            <a:custGeom>
              <a:avLst/>
              <a:gdLst/>
              <a:ahLst/>
              <a:cxnLst/>
              <a:rect l="l" t="t" r="r" b="b"/>
              <a:pathLst>
                <a:path w="1299" h="1160" extrusionOk="0">
                  <a:moveTo>
                    <a:pt x="646" y="1"/>
                  </a:moveTo>
                  <a:cubicBezTo>
                    <a:pt x="468" y="1"/>
                    <a:pt x="295" y="82"/>
                    <a:pt x="190" y="240"/>
                  </a:cubicBezTo>
                  <a:cubicBezTo>
                    <a:pt x="1" y="492"/>
                    <a:pt x="51" y="858"/>
                    <a:pt x="303" y="1047"/>
                  </a:cubicBezTo>
                  <a:cubicBezTo>
                    <a:pt x="404" y="1122"/>
                    <a:pt x="530" y="1160"/>
                    <a:pt x="643" y="1160"/>
                  </a:cubicBezTo>
                  <a:cubicBezTo>
                    <a:pt x="832" y="1160"/>
                    <a:pt x="996" y="1072"/>
                    <a:pt x="1110" y="921"/>
                  </a:cubicBezTo>
                  <a:cubicBezTo>
                    <a:pt x="1299" y="669"/>
                    <a:pt x="1248" y="303"/>
                    <a:pt x="996" y="114"/>
                  </a:cubicBezTo>
                  <a:cubicBezTo>
                    <a:pt x="889" y="38"/>
                    <a:pt x="766" y="1"/>
                    <a:pt x="6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8"/>
            <p:cNvSpPr/>
            <p:nvPr/>
          </p:nvSpPr>
          <p:spPr>
            <a:xfrm>
              <a:off x="1303825" y="4733350"/>
              <a:ext cx="32475" cy="28775"/>
            </a:xfrm>
            <a:custGeom>
              <a:avLst/>
              <a:gdLst/>
              <a:ahLst/>
              <a:cxnLst/>
              <a:rect l="l" t="t" r="r" b="b"/>
              <a:pathLst>
                <a:path w="1299" h="1151" extrusionOk="0">
                  <a:moveTo>
                    <a:pt x="655" y="0"/>
                  </a:moveTo>
                  <a:cubicBezTo>
                    <a:pt x="485" y="0"/>
                    <a:pt x="317" y="74"/>
                    <a:pt x="202" y="218"/>
                  </a:cubicBezTo>
                  <a:cubicBezTo>
                    <a:pt x="1" y="457"/>
                    <a:pt x="51" y="823"/>
                    <a:pt x="291" y="1024"/>
                  </a:cubicBezTo>
                  <a:cubicBezTo>
                    <a:pt x="391" y="1113"/>
                    <a:pt x="517" y="1150"/>
                    <a:pt x="656" y="1150"/>
                  </a:cubicBezTo>
                  <a:cubicBezTo>
                    <a:pt x="832" y="1150"/>
                    <a:pt x="996" y="1075"/>
                    <a:pt x="1097" y="949"/>
                  </a:cubicBezTo>
                  <a:cubicBezTo>
                    <a:pt x="1299" y="697"/>
                    <a:pt x="1261" y="331"/>
                    <a:pt x="1021" y="130"/>
                  </a:cubicBezTo>
                  <a:cubicBezTo>
                    <a:pt x="913" y="43"/>
                    <a:pt x="783" y="0"/>
                    <a:pt x="65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8"/>
            <p:cNvSpPr/>
            <p:nvPr/>
          </p:nvSpPr>
          <p:spPr>
            <a:xfrm>
              <a:off x="438150" y="4706450"/>
              <a:ext cx="32475" cy="28900"/>
            </a:xfrm>
            <a:custGeom>
              <a:avLst/>
              <a:gdLst/>
              <a:ahLst/>
              <a:cxnLst/>
              <a:rect l="l" t="t" r="r" b="b"/>
              <a:pathLst>
                <a:path w="1299" h="1156" extrusionOk="0">
                  <a:moveTo>
                    <a:pt x="644" y="0"/>
                  </a:moveTo>
                  <a:cubicBezTo>
                    <a:pt x="530" y="0"/>
                    <a:pt x="414" y="36"/>
                    <a:pt x="316" y="109"/>
                  </a:cubicBezTo>
                  <a:cubicBezTo>
                    <a:pt x="51" y="286"/>
                    <a:pt x="1" y="651"/>
                    <a:pt x="177" y="916"/>
                  </a:cubicBezTo>
                  <a:cubicBezTo>
                    <a:pt x="290" y="1067"/>
                    <a:pt x="467" y="1155"/>
                    <a:pt x="643" y="1155"/>
                  </a:cubicBezTo>
                  <a:cubicBezTo>
                    <a:pt x="769" y="1155"/>
                    <a:pt x="883" y="1117"/>
                    <a:pt x="983" y="1042"/>
                  </a:cubicBezTo>
                  <a:cubicBezTo>
                    <a:pt x="1235" y="865"/>
                    <a:pt x="1298" y="500"/>
                    <a:pt x="1109" y="248"/>
                  </a:cubicBezTo>
                  <a:cubicBezTo>
                    <a:pt x="1002" y="87"/>
                    <a:pt x="824" y="0"/>
                    <a:pt x="64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8"/>
            <p:cNvSpPr/>
            <p:nvPr/>
          </p:nvSpPr>
          <p:spPr>
            <a:xfrm>
              <a:off x="1390150" y="4584700"/>
              <a:ext cx="32775" cy="28725"/>
            </a:xfrm>
            <a:custGeom>
              <a:avLst/>
              <a:gdLst/>
              <a:ahLst/>
              <a:cxnLst/>
              <a:rect l="l" t="t" r="r" b="b"/>
              <a:pathLst>
                <a:path w="1311" h="1149" extrusionOk="0">
                  <a:moveTo>
                    <a:pt x="643" y="1"/>
                  </a:moveTo>
                  <a:cubicBezTo>
                    <a:pt x="413" y="1"/>
                    <a:pt x="201" y="136"/>
                    <a:pt x="114" y="367"/>
                  </a:cubicBezTo>
                  <a:cubicBezTo>
                    <a:pt x="0" y="670"/>
                    <a:pt x="139" y="998"/>
                    <a:pt x="441" y="1111"/>
                  </a:cubicBezTo>
                  <a:cubicBezTo>
                    <a:pt x="504" y="1136"/>
                    <a:pt x="580" y="1149"/>
                    <a:pt x="656" y="1149"/>
                  </a:cubicBezTo>
                  <a:cubicBezTo>
                    <a:pt x="895" y="1149"/>
                    <a:pt x="1109" y="1010"/>
                    <a:pt x="1197" y="783"/>
                  </a:cubicBezTo>
                  <a:cubicBezTo>
                    <a:pt x="1311" y="481"/>
                    <a:pt x="1160" y="153"/>
                    <a:pt x="857" y="40"/>
                  </a:cubicBezTo>
                  <a:cubicBezTo>
                    <a:pt x="786" y="13"/>
                    <a:pt x="714" y="1"/>
                    <a:pt x="6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8"/>
            <p:cNvSpPr/>
            <p:nvPr/>
          </p:nvSpPr>
          <p:spPr>
            <a:xfrm>
              <a:off x="361925" y="4552350"/>
              <a:ext cx="32150" cy="28950"/>
            </a:xfrm>
            <a:custGeom>
              <a:avLst/>
              <a:gdLst/>
              <a:ahLst/>
              <a:cxnLst/>
              <a:rect l="l" t="t" r="r" b="b"/>
              <a:pathLst>
                <a:path w="1286" h="1158" extrusionOk="0">
                  <a:moveTo>
                    <a:pt x="626" y="1"/>
                  </a:moveTo>
                  <a:cubicBezTo>
                    <a:pt x="573" y="1"/>
                    <a:pt x="519" y="8"/>
                    <a:pt x="466" y="23"/>
                  </a:cubicBezTo>
                  <a:cubicBezTo>
                    <a:pt x="164" y="124"/>
                    <a:pt x="0" y="452"/>
                    <a:pt x="88" y="754"/>
                  </a:cubicBezTo>
                  <a:cubicBezTo>
                    <a:pt x="164" y="994"/>
                    <a:pt x="391" y="1157"/>
                    <a:pt x="643" y="1157"/>
                  </a:cubicBezTo>
                  <a:cubicBezTo>
                    <a:pt x="693" y="1157"/>
                    <a:pt x="756" y="1145"/>
                    <a:pt x="807" y="1132"/>
                  </a:cubicBezTo>
                  <a:cubicBezTo>
                    <a:pt x="1109" y="1031"/>
                    <a:pt x="1285" y="716"/>
                    <a:pt x="1197" y="414"/>
                  </a:cubicBezTo>
                  <a:cubicBezTo>
                    <a:pt x="1114" y="164"/>
                    <a:pt x="876" y="1"/>
                    <a:pt x="62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8"/>
            <p:cNvSpPr/>
            <p:nvPr/>
          </p:nvSpPr>
          <p:spPr>
            <a:xfrm>
              <a:off x="1426700" y="4416200"/>
              <a:ext cx="29625" cy="29000"/>
            </a:xfrm>
            <a:custGeom>
              <a:avLst/>
              <a:gdLst/>
              <a:ahLst/>
              <a:cxnLst/>
              <a:rect l="l" t="t" r="r" b="b"/>
              <a:pathLst>
                <a:path w="1185" h="1160" extrusionOk="0">
                  <a:moveTo>
                    <a:pt x="595" y="0"/>
                  </a:moveTo>
                  <a:cubicBezTo>
                    <a:pt x="289" y="0"/>
                    <a:pt x="25" y="248"/>
                    <a:pt x="13" y="555"/>
                  </a:cubicBezTo>
                  <a:cubicBezTo>
                    <a:pt x="0" y="870"/>
                    <a:pt x="240" y="1135"/>
                    <a:pt x="567" y="1160"/>
                  </a:cubicBezTo>
                  <a:lnTo>
                    <a:pt x="592" y="1160"/>
                  </a:lnTo>
                  <a:cubicBezTo>
                    <a:pt x="895" y="1160"/>
                    <a:pt x="1147" y="920"/>
                    <a:pt x="1159" y="605"/>
                  </a:cubicBezTo>
                  <a:cubicBezTo>
                    <a:pt x="1185" y="290"/>
                    <a:pt x="933" y="26"/>
                    <a:pt x="618" y="1"/>
                  </a:cubicBezTo>
                  <a:cubicBezTo>
                    <a:pt x="610" y="0"/>
                    <a:pt x="602" y="0"/>
                    <a:pt x="595"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8"/>
            <p:cNvSpPr/>
            <p:nvPr/>
          </p:nvSpPr>
          <p:spPr>
            <a:xfrm>
              <a:off x="338925" y="4382175"/>
              <a:ext cx="29000" cy="29000"/>
            </a:xfrm>
            <a:custGeom>
              <a:avLst/>
              <a:gdLst/>
              <a:ahLst/>
              <a:cxnLst/>
              <a:rect l="l" t="t" r="r" b="b"/>
              <a:pathLst>
                <a:path w="1160" h="1160" extrusionOk="0">
                  <a:moveTo>
                    <a:pt x="580" y="1"/>
                  </a:moveTo>
                  <a:cubicBezTo>
                    <a:pt x="265" y="1"/>
                    <a:pt x="0" y="253"/>
                    <a:pt x="0" y="568"/>
                  </a:cubicBezTo>
                  <a:cubicBezTo>
                    <a:pt x="0" y="883"/>
                    <a:pt x="252" y="1147"/>
                    <a:pt x="567" y="1160"/>
                  </a:cubicBezTo>
                  <a:lnTo>
                    <a:pt x="580" y="1160"/>
                  </a:lnTo>
                  <a:cubicBezTo>
                    <a:pt x="895" y="1160"/>
                    <a:pt x="1147" y="895"/>
                    <a:pt x="1147" y="580"/>
                  </a:cubicBezTo>
                  <a:cubicBezTo>
                    <a:pt x="1160" y="265"/>
                    <a:pt x="895" y="1"/>
                    <a:pt x="580"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8"/>
            <p:cNvSpPr/>
            <p:nvPr/>
          </p:nvSpPr>
          <p:spPr>
            <a:xfrm>
              <a:off x="1406225" y="4245525"/>
              <a:ext cx="32150" cy="28625"/>
            </a:xfrm>
            <a:custGeom>
              <a:avLst/>
              <a:gdLst/>
              <a:ahLst/>
              <a:cxnLst/>
              <a:rect l="l" t="t" r="r" b="b"/>
              <a:pathLst>
                <a:path w="1286" h="1145" extrusionOk="0">
                  <a:moveTo>
                    <a:pt x="650" y="0"/>
                  </a:moveTo>
                  <a:cubicBezTo>
                    <a:pt x="597" y="0"/>
                    <a:pt x="544" y="8"/>
                    <a:pt x="491" y="23"/>
                  </a:cubicBezTo>
                  <a:cubicBezTo>
                    <a:pt x="189" y="99"/>
                    <a:pt x="0" y="414"/>
                    <a:pt x="88" y="729"/>
                  </a:cubicBezTo>
                  <a:cubicBezTo>
                    <a:pt x="151" y="968"/>
                    <a:pt x="378" y="1145"/>
                    <a:pt x="643" y="1145"/>
                  </a:cubicBezTo>
                  <a:cubicBezTo>
                    <a:pt x="693" y="1145"/>
                    <a:pt x="743" y="1145"/>
                    <a:pt x="794" y="1132"/>
                  </a:cubicBezTo>
                  <a:cubicBezTo>
                    <a:pt x="1109" y="1044"/>
                    <a:pt x="1285" y="716"/>
                    <a:pt x="1197" y="414"/>
                  </a:cubicBezTo>
                  <a:cubicBezTo>
                    <a:pt x="1124" y="164"/>
                    <a:pt x="897" y="0"/>
                    <a:pt x="65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8"/>
            <p:cNvSpPr/>
            <p:nvPr/>
          </p:nvSpPr>
          <p:spPr>
            <a:xfrm>
              <a:off x="366950" y="4212875"/>
              <a:ext cx="32175" cy="28825"/>
            </a:xfrm>
            <a:custGeom>
              <a:avLst/>
              <a:gdLst/>
              <a:ahLst/>
              <a:cxnLst/>
              <a:rect l="l" t="t" r="r" b="b"/>
              <a:pathLst>
                <a:path w="1287" h="1153" extrusionOk="0">
                  <a:moveTo>
                    <a:pt x="642" y="0"/>
                  </a:moveTo>
                  <a:cubicBezTo>
                    <a:pt x="403" y="0"/>
                    <a:pt x="181" y="145"/>
                    <a:pt x="102" y="384"/>
                  </a:cubicBezTo>
                  <a:cubicBezTo>
                    <a:pt x="1" y="686"/>
                    <a:pt x="152" y="1014"/>
                    <a:pt x="454" y="1115"/>
                  </a:cubicBezTo>
                  <a:cubicBezTo>
                    <a:pt x="517" y="1140"/>
                    <a:pt x="580" y="1153"/>
                    <a:pt x="643" y="1153"/>
                  </a:cubicBezTo>
                  <a:cubicBezTo>
                    <a:pt x="895" y="1153"/>
                    <a:pt x="1110" y="989"/>
                    <a:pt x="1185" y="762"/>
                  </a:cubicBezTo>
                  <a:cubicBezTo>
                    <a:pt x="1286" y="460"/>
                    <a:pt x="1135" y="132"/>
                    <a:pt x="832" y="31"/>
                  </a:cubicBezTo>
                  <a:cubicBezTo>
                    <a:pt x="769" y="10"/>
                    <a:pt x="705" y="0"/>
                    <a:pt x="64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8"/>
            <p:cNvSpPr/>
            <p:nvPr/>
          </p:nvSpPr>
          <p:spPr>
            <a:xfrm>
              <a:off x="1334075" y="4089025"/>
              <a:ext cx="32775" cy="28875"/>
            </a:xfrm>
            <a:custGeom>
              <a:avLst/>
              <a:gdLst/>
              <a:ahLst/>
              <a:cxnLst/>
              <a:rect l="l" t="t" r="r" b="b"/>
              <a:pathLst>
                <a:path w="1311" h="1155" extrusionOk="0">
                  <a:moveTo>
                    <a:pt x="654" y="1"/>
                  </a:moveTo>
                  <a:cubicBezTo>
                    <a:pt x="547" y="1"/>
                    <a:pt x="438" y="31"/>
                    <a:pt x="341" y="96"/>
                  </a:cubicBezTo>
                  <a:cubicBezTo>
                    <a:pt x="76" y="273"/>
                    <a:pt x="0" y="638"/>
                    <a:pt x="189" y="903"/>
                  </a:cubicBezTo>
                  <a:cubicBezTo>
                    <a:pt x="290" y="1054"/>
                    <a:pt x="467" y="1155"/>
                    <a:pt x="668" y="1155"/>
                  </a:cubicBezTo>
                  <a:cubicBezTo>
                    <a:pt x="782" y="1155"/>
                    <a:pt x="883" y="1117"/>
                    <a:pt x="983" y="1054"/>
                  </a:cubicBezTo>
                  <a:cubicBezTo>
                    <a:pt x="1248" y="877"/>
                    <a:pt x="1311" y="525"/>
                    <a:pt x="1135" y="260"/>
                  </a:cubicBezTo>
                  <a:cubicBezTo>
                    <a:pt x="1023" y="92"/>
                    <a:pt x="840" y="1"/>
                    <a:pt x="65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8"/>
            <p:cNvSpPr/>
            <p:nvPr/>
          </p:nvSpPr>
          <p:spPr>
            <a:xfrm>
              <a:off x="448225" y="4061375"/>
              <a:ext cx="32475" cy="28800"/>
            </a:xfrm>
            <a:custGeom>
              <a:avLst/>
              <a:gdLst/>
              <a:ahLst/>
              <a:cxnLst/>
              <a:rect l="l" t="t" r="r" b="b"/>
              <a:pathLst>
                <a:path w="1299" h="1152" extrusionOk="0">
                  <a:moveTo>
                    <a:pt x="643" y="0"/>
                  </a:moveTo>
                  <a:cubicBezTo>
                    <a:pt x="470" y="0"/>
                    <a:pt x="300" y="77"/>
                    <a:pt x="190" y="232"/>
                  </a:cubicBezTo>
                  <a:cubicBezTo>
                    <a:pt x="1" y="471"/>
                    <a:pt x="51" y="837"/>
                    <a:pt x="303" y="1026"/>
                  </a:cubicBezTo>
                  <a:cubicBezTo>
                    <a:pt x="404" y="1114"/>
                    <a:pt x="530" y="1152"/>
                    <a:pt x="656" y="1152"/>
                  </a:cubicBezTo>
                  <a:cubicBezTo>
                    <a:pt x="832" y="1152"/>
                    <a:pt x="996" y="1063"/>
                    <a:pt x="1110" y="925"/>
                  </a:cubicBezTo>
                  <a:cubicBezTo>
                    <a:pt x="1299" y="673"/>
                    <a:pt x="1248" y="307"/>
                    <a:pt x="996" y="118"/>
                  </a:cubicBezTo>
                  <a:cubicBezTo>
                    <a:pt x="891" y="40"/>
                    <a:pt x="767" y="0"/>
                    <a:pt x="64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8"/>
            <p:cNvSpPr/>
            <p:nvPr/>
          </p:nvSpPr>
          <p:spPr>
            <a:xfrm>
              <a:off x="1217525" y="3962800"/>
              <a:ext cx="32475" cy="28775"/>
            </a:xfrm>
            <a:custGeom>
              <a:avLst/>
              <a:gdLst/>
              <a:ahLst/>
              <a:cxnLst/>
              <a:rect l="l" t="t" r="r" b="b"/>
              <a:pathLst>
                <a:path w="1299" h="1151" extrusionOk="0">
                  <a:moveTo>
                    <a:pt x="642" y="1"/>
                  </a:moveTo>
                  <a:cubicBezTo>
                    <a:pt x="474" y="1"/>
                    <a:pt x="309" y="75"/>
                    <a:pt x="202" y="218"/>
                  </a:cubicBezTo>
                  <a:cubicBezTo>
                    <a:pt x="0" y="470"/>
                    <a:pt x="51" y="836"/>
                    <a:pt x="290" y="1037"/>
                  </a:cubicBezTo>
                  <a:cubicBezTo>
                    <a:pt x="391" y="1113"/>
                    <a:pt x="517" y="1151"/>
                    <a:pt x="655" y="1151"/>
                  </a:cubicBezTo>
                  <a:cubicBezTo>
                    <a:pt x="832" y="1151"/>
                    <a:pt x="996" y="1075"/>
                    <a:pt x="1109" y="936"/>
                  </a:cubicBezTo>
                  <a:cubicBezTo>
                    <a:pt x="1298" y="684"/>
                    <a:pt x="1260" y="319"/>
                    <a:pt x="1008" y="130"/>
                  </a:cubicBezTo>
                  <a:cubicBezTo>
                    <a:pt x="900" y="43"/>
                    <a:pt x="770" y="1"/>
                    <a:pt x="64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8"/>
            <p:cNvSpPr/>
            <p:nvPr/>
          </p:nvSpPr>
          <p:spPr>
            <a:xfrm>
              <a:off x="572350" y="3942525"/>
              <a:ext cx="33100" cy="28900"/>
            </a:xfrm>
            <a:custGeom>
              <a:avLst/>
              <a:gdLst/>
              <a:ahLst/>
              <a:cxnLst/>
              <a:rect l="l" t="t" r="r" b="b"/>
              <a:pathLst>
                <a:path w="1324" h="1156" extrusionOk="0">
                  <a:moveTo>
                    <a:pt x="679" y="0"/>
                  </a:moveTo>
                  <a:cubicBezTo>
                    <a:pt x="563" y="0"/>
                    <a:pt x="444" y="36"/>
                    <a:pt x="341" y="109"/>
                  </a:cubicBezTo>
                  <a:cubicBezTo>
                    <a:pt x="76" y="286"/>
                    <a:pt x="1" y="639"/>
                    <a:pt x="190" y="903"/>
                  </a:cubicBezTo>
                  <a:cubicBezTo>
                    <a:pt x="303" y="1067"/>
                    <a:pt x="479" y="1155"/>
                    <a:pt x="668" y="1155"/>
                  </a:cubicBezTo>
                  <a:cubicBezTo>
                    <a:pt x="782" y="1155"/>
                    <a:pt x="895" y="1117"/>
                    <a:pt x="996" y="1054"/>
                  </a:cubicBezTo>
                  <a:cubicBezTo>
                    <a:pt x="1261" y="878"/>
                    <a:pt x="1324" y="513"/>
                    <a:pt x="1147" y="248"/>
                  </a:cubicBezTo>
                  <a:cubicBezTo>
                    <a:pt x="1040" y="87"/>
                    <a:pt x="862" y="0"/>
                    <a:pt x="67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8"/>
            <p:cNvSpPr/>
            <p:nvPr/>
          </p:nvSpPr>
          <p:spPr>
            <a:xfrm>
              <a:off x="1067250" y="3879100"/>
              <a:ext cx="32475" cy="28675"/>
            </a:xfrm>
            <a:custGeom>
              <a:avLst/>
              <a:gdLst/>
              <a:ahLst/>
              <a:cxnLst/>
              <a:rect l="l" t="t" r="r" b="b"/>
              <a:pathLst>
                <a:path w="1299" h="1147" extrusionOk="0">
                  <a:moveTo>
                    <a:pt x="646" y="0"/>
                  </a:moveTo>
                  <a:cubicBezTo>
                    <a:pt x="418" y="0"/>
                    <a:pt x="202" y="144"/>
                    <a:pt x="114" y="378"/>
                  </a:cubicBezTo>
                  <a:cubicBezTo>
                    <a:pt x="1" y="681"/>
                    <a:pt x="152" y="1008"/>
                    <a:pt x="454" y="1122"/>
                  </a:cubicBezTo>
                  <a:cubicBezTo>
                    <a:pt x="517" y="1134"/>
                    <a:pt x="580" y="1147"/>
                    <a:pt x="656" y="1147"/>
                  </a:cubicBezTo>
                  <a:cubicBezTo>
                    <a:pt x="895" y="1147"/>
                    <a:pt x="1109" y="996"/>
                    <a:pt x="1198" y="769"/>
                  </a:cubicBezTo>
                  <a:cubicBezTo>
                    <a:pt x="1298" y="479"/>
                    <a:pt x="1147" y="139"/>
                    <a:pt x="845" y="38"/>
                  </a:cubicBezTo>
                  <a:cubicBezTo>
                    <a:pt x="780" y="12"/>
                    <a:pt x="712" y="0"/>
                    <a:pt x="646"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8"/>
            <p:cNvSpPr/>
            <p:nvPr/>
          </p:nvSpPr>
          <p:spPr>
            <a:xfrm>
              <a:off x="727975" y="3868450"/>
              <a:ext cx="32150" cy="28625"/>
            </a:xfrm>
            <a:custGeom>
              <a:avLst/>
              <a:gdLst/>
              <a:ahLst/>
              <a:cxnLst/>
              <a:rect l="l" t="t" r="r" b="b"/>
              <a:pathLst>
                <a:path w="1286" h="1145" extrusionOk="0">
                  <a:moveTo>
                    <a:pt x="650" y="0"/>
                  </a:moveTo>
                  <a:cubicBezTo>
                    <a:pt x="598" y="0"/>
                    <a:pt x="545" y="7"/>
                    <a:pt x="492" y="23"/>
                  </a:cubicBezTo>
                  <a:cubicBezTo>
                    <a:pt x="177" y="111"/>
                    <a:pt x="0" y="426"/>
                    <a:pt x="101" y="741"/>
                  </a:cubicBezTo>
                  <a:cubicBezTo>
                    <a:pt x="162" y="972"/>
                    <a:pt x="376" y="1145"/>
                    <a:pt x="629" y="1145"/>
                  </a:cubicBezTo>
                  <a:cubicBezTo>
                    <a:pt x="638" y="1145"/>
                    <a:pt x="647" y="1145"/>
                    <a:pt x="656" y="1144"/>
                  </a:cubicBezTo>
                  <a:cubicBezTo>
                    <a:pt x="706" y="1144"/>
                    <a:pt x="756" y="1144"/>
                    <a:pt x="807" y="1132"/>
                  </a:cubicBezTo>
                  <a:cubicBezTo>
                    <a:pt x="1122" y="1044"/>
                    <a:pt x="1286" y="716"/>
                    <a:pt x="1197" y="414"/>
                  </a:cubicBezTo>
                  <a:cubicBezTo>
                    <a:pt x="1125" y="164"/>
                    <a:pt x="897" y="0"/>
                    <a:pt x="65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8"/>
            <p:cNvSpPr/>
            <p:nvPr/>
          </p:nvSpPr>
          <p:spPr>
            <a:xfrm>
              <a:off x="899975" y="3846625"/>
              <a:ext cx="29325" cy="28700"/>
            </a:xfrm>
            <a:custGeom>
              <a:avLst/>
              <a:gdLst/>
              <a:ahLst/>
              <a:cxnLst/>
              <a:rect l="l" t="t" r="r" b="b"/>
              <a:pathLst>
                <a:path w="1173" h="1148" extrusionOk="0">
                  <a:moveTo>
                    <a:pt x="583" y="1"/>
                  </a:moveTo>
                  <a:cubicBezTo>
                    <a:pt x="278" y="1"/>
                    <a:pt x="25" y="248"/>
                    <a:pt x="13" y="556"/>
                  </a:cubicBezTo>
                  <a:cubicBezTo>
                    <a:pt x="0" y="871"/>
                    <a:pt x="252" y="1148"/>
                    <a:pt x="567" y="1148"/>
                  </a:cubicBezTo>
                  <a:lnTo>
                    <a:pt x="593" y="1148"/>
                  </a:lnTo>
                  <a:cubicBezTo>
                    <a:pt x="895" y="1148"/>
                    <a:pt x="1147" y="908"/>
                    <a:pt x="1160" y="593"/>
                  </a:cubicBezTo>
                  <a:cubicBezTo>
                    <a:pt x="1172" y="278"/>
                    <a:pt x="920" y="14"/>
                    <a:pt x="605" y="1"/>
                  </a:cubicBezTo>
                  <a:cubicBezTo>
                    <a:pt x="598" y="1"/>
                    <a:pt x="590" y="1"/>
                    <a:pt x="58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8"/>
            <p:cNvSpPr/>
            <p:nvPr/>
          </p:nvSpPr>
          <p:spPr>
            <a:xfrm>
              <a:off x="880750" y="5030800"/>
              <a:ext cx="33750" cy="33750"/>
            </a:xfrm>
            <a:custGeom>
              <a:avLst/>
              <a:gdLst/>
              <a:ahLst/>
              <a:cxnLst/>
              <a:rect l="l" t="t" r="r" b="b"/>
              <a:pathLst>
                <a:path w="1350" h="1350" extrusionOk="0">
                  <a:moveTo>
                    <a:pt x="681" y="1"/>
                  </a:moveTo>
                  <a:cubicBezTo>
                    <a:pt x="303" y="1"/>
                    <a:pt x="1" y="303"/>
                    <a:pt x="1" y="681"/>
                  </a:cubicBezTo>
                  <a:cubicBezTo>
                    <a:pt x="1" y="1047"/>
                    <a:pt x="303" y="1349"/>
                    <a:pt x="681" y="1349"/>
                  </a:cubicBezTo>
                  <a:cubicBezTo>
                    <a:pt x="688" y="1349"/>
                    <a:pt x="695" y="1350"/>
                    <a:pt x="702" y="1350"/>
                  </a:cubicBezTo>
                  <a:cubicBezTo>
                    <a:pt x="1058" y="1350"/>
                    <a:pt x="1349" y="1040"/>
                    <a:pt x="1349" y="681"/>
                  </a:cubicBezTo>
                  <a:cubicBezTo>
                    <a:pt x="1349" y="303"/>
                    <a:pt x="1047" y="1"/>
                    <a:pt x="68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8"/>
            <p:cNvSpPr/>
            <p:nvPr/>
          </p:nvSpPr>
          <p:spPr>
            <a:xfrm>
              <a:off x="1040800" y="5010050"/>
              <a:ext cx="37500" cy="34025"/>
            </a:xfrm>
            <a:custGeom>
              <a:avLst/>
              <a:gdLst/>
              <a:ahLst/>
              <a:cxnLst/>
              <a:rect l="l" t="t" r="r" b="b"/>
              <a:pathLst>
                <a:path w="1500" h="1361" extrusionOk="0">
                  <a:moveTo>
                    <a:pt x="755" y="0"/>
                  </a:moveTo>
                  <a:cubicBezTo>
                    <a:pt x="698" y="0"/>
                    <a:pt x="639" y="8"/>
                    <a:pt x="580" y="24"/>
                  </a:cubicBezTo>
                  <a:cubicBezTo>
                    <a:pt x="214" y="125"/>
                    <a:pt x="0" y="491"/>
                    <a:pt x="88" y="856"/>
                  </a:cubicBezTo>
                  <a:cubicBezTo>
                    <a:pt x="176" y="1159"/>
                    <a:pt x="441" y="1360"/>
                    <a:pt x="756" y="1360"/>
                  </a:cubicBezTo>
                  <a:cubicBezTo>
                    <a:pt x="806" y="1360"/>
                    <a:pt x="869" y="1360"/>
                    <a:pt x="920" y="1335"/>
                  </a:cubicBezTo>
                  <a:cubicBezTo>
                    <a:pt x="1285" y="1247"/>
                    <a:pt x="1500" y="869"/>
                    <a:pt x="1411" y="516"/>
                  </a:cubicBezTo>
                  <a:cubicBezTo>
                    <a:pt x="1327" y="209"/>
                    <a:pt x="1056" y="0"/>
                    <a:pt x="755"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8"/>
            <p:cNvSpPr/>
            <p:nvPr/>
          </p:nvSpPr>
          <p:spPr>
            <a:xfrm>
              <a:off x="677875" y="4998800"/>
              <a:ext cx="38475" cy="34250"/>
            </a:xfrm>
            <a:custGeom>
              <a:avLst/>
              <a:gdLst/>
              <a:ahLst/>
              <a:cxnLst/>
              <a:rect l="l" t="t" r="r" b="b"/>
              <a:pathLst>
                <a:path w="1539" h="1370" extrusionOk="0">
                  <a:moveTo>
                    <a:pt x="774" y="1"/>
                  </a:moveTo>
                  <a:cubicBezTo>
                    <a:pt x="488" y="1"/>
                    <a:pt x="218" y="178"/>
                    <a:pt x="127" y="462"/>
                  </a:cubicBezTo>
                  <a:cubicBezTo>
                    <a:pt x="1" y="827"/>
                    <a:pt x="202" y="1205"/>
                    <a:pt x="555" y="1331"/>
                  </a:cubicBezTo>
                  <a:cubicBezTo>
                    <a:pt x="631" y="1344"/>
                    <a:pt x="694" y="1356"/>
                    <a:pt x="769" y="1369"/>
                  </a:cubicBezTo>
                  <a:cubicBezTo>
                    <a:pt x="1072" y="1369"/>
                    <a:pt x="1324" y="1167"/>
                    <a:pt x="1412" y="890"/>
                  </a:cubicBezTo>
                  <a:cubicBezTo>
                    <a:pt x="1538" y="537"/>
                    <a:pt x="1337" y="147"/>
                    <a:pt x="984" y="33"/>
                  </a:cubicBezTo>
                  <a:cubicBezTo>
                    <a:pt x="914" y="11"/>
                    <a:pt x="844" y="1"/>
                    <a:pt x="77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8"/>
            <p:cNvSpPr/>
            <p:nvPr/>
          </p:nvSpPr>
          <p:spPr>
            <a:xfrm>
              <a:off x="1226025" y="4928250"/>
              <a:ext cx="38775" cy="34225"/>
            </a:xfrm>
            <a:custGeom>
              <a:avLst/>
              <a:gdLst/>
              <a:ahLst/>
              <a:cxnLst/>
              <a:rect l="l" t="t" r="r" b="b"/>
              <a:pathLst>
                <a:path w="1551" h="1369" extrusionOk="0">
                  <a:moveTo>
                    <a:pt x="774" y="0"/>
                  </a:moveTo>
                  <a:cubicBezTo>
                    <a:pt x="647" y="0"/>
                    <a:pt x="518" y="35"/>
                    <a:pt x="404" y="108"/>
                  </a:cubicBezTo>
                  <a:cubicBezTo>
                    <a:pt x="89" y="310"/>
                    <a:pt x="0" y="738"/>
                    <a:pt x="202" y="1053"/>
                  </a:cubicBezTo>
                  <a:cubicBezTo>
                    <a:pt x="328" y="1242"/>
                    <a:pt x="542" y="1368"/>
                    <a:pt x="782" y="1368"/>
                  </a:cubicBezTo>
                  <a:cubicBezTo>
                    <a:pt x="908" y="1356"/>
                    <a:pt x="1034" y="1331"/>
                    <a:pt x="1147" y="1255"/>
                  </a:cubicBezTo>
                  <a:cubicBezTo>
                    <a:pt x="1462" y="1053"/>
                    <a:pt x="1550" y="625"/>
                    <a:pt x="1349" y="310"/>
                  </a:cubicBezTo>
                  <a:cubicBezTo>
                    <a:pt x="1220" y="109"/>
                    <a:pt x="999" y="0"/>
                    <a:pt x="774"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8"/>
            <p:cNvSpPr/>
            <p:nvPr/>
          </p:nvSpPr>
          <p:spPr>
            <a:xfrm>
              <a:off x="497700" y="4905725"/>
              <a:ext cx="38125" cy="33750"/>
            </a:xfrm>
            <a:custGeom>
              <a:avLst/>
              <a:gdLst/>
              <a:ahLst/>
              <a:cxnLst/>
              <a:rect l="l" t="t" r="r" b="b"/>
              <a:pathLst>
                <a:path w="1525" h="1350" extrusionOk="0">
                  <a:moveTo>
                    <a:pt x="764" y="1"/>
                  </a:moveTo>
                  <a:cubicBezTo>
                    <a:pt x="557" y="1"/>
                    <a:pt x="351" y="96"/>
                    <a:pt x="214" y="279"/>
                  </a:cubicBezTo>
                  <a:cubicBezTo>
                    <a:pt x="0" y="568"/>
                    <a:pt x="63" y="997"/>
                    <a:pt x="366" y="1224"/>
                  </a:cubicBezTo>
                  <a:cubicBezTo>
                    <a:pt x="479" y="1299"/>
                    <a:pt x="618" y="1350"/>
                    <a:pt x="756" y="1350"/>
                  </a:cubicBezTo>
                  <a:cubicBezTo>
                    <a:pt x="970" y="1350"/>
                    <a:pt x="1172" y="1249"/>
                    <a:pt x="1311" y="1072"/>
                  </a:cubicBezTo>
                  <a:cubicBezTo>
                    <a:pt x="1525" y="770"/>
                    <a:pt x="1462" y="354"/>
                    <a:pt x="1159" y="127"/>
                  </a:cubicBezTo>
                  <a:cubicBezTo>
                    <a:pt x="1039" y="42"/>
                    <a:pt x="901" y="1"/>
                    <a:pt x="76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8"/>
            <p:cNvSpPr/>
            <p:nvPr/>
          </p:nvSpPr>
          <p:spPr>
            <a:xfrm>
              <a:off x="1377225" y="4792825"/>
              <a:ext cx="38475" cy="33875"/>
            </a:xfrm>
            <a:custGeom>
              <a:avLst/>
              <a:gdLst/>
              <a:ahLst/>
              <a:cxnLst/>
              <a:rect l="l" t="t" r="r" b="b"/>
              <a:pathLst>
                <a:path w="1539" h="1355" extrusionOk="0">
                  <a:moveTo>
                    <a:pt x="762" y="0"/>
                  </a:moveTo>
                  <a:cubicBezTo>
                    <a:pt x="567" y="0"/>
                    <a:pt x="374" y="84"/>
                    <a:pt x="240" y="246"/>
                  </a:cubicBezTo>
                  <a:cubicBezTo>
                    <a:pt x="1" y="535"/>
                    <a:pt x="51" y="964"/>
                    <a:pt x="341" y="1203"/>
                  </a:cubicBezTo>
                  <a:cubicBezTo>
                    <a:pt x="467" y="1304"/>
                    <a:pt x="618" y="1355"/>
                    <a:pt x="769" y="1355"/>
                  </a:cubicBezTo>
                  <a:cubicBezTo>
                    <a:pt x="971" y="1355"/>
                    <a:pt x="1173" y="1266"/>
                    <a:pt x="1299" y="1115"/>
                  </a:cubicBezTo>
                  <a:cubicBezTo>
                    <a:pt x="1538" y="813"/>
                    <a:pt x="1488" y="384"/>
                    <a:pt x="1198" y="157"/>
                  </a:cubicBezTo>
                  <a:cubicBezTo>
                    <a:pt x="1070" y="52"/>
                    <a:pt x="916" y="0"/>
                    <a:pt x="762"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8"/>
            <p:cNvSpPr/>
            <p:nvPr/>
          </p:nvSpPr>
          <p:spPr>
            <a:xfrm>
              <a:off x="355300" y="4760850"/>
              <a:ext cx="38150" cy="34025"/>
            </a:xfrm>
            <a:custGeom>
              <a:avLst/>
              <a:gdLst/>
              <a:ahLst/>
              <a:cxnLst/>
              <a:rect l="l" t="t" r="r" b="b"/>
              <a:pathLst>
                <a:path w="1526" h="1361" extrusionOk="0">
                  <a:moveTo>
                    <a:pt x="761" y="0"/>
                  </a:moveTo>
                  <a:cubicBezTo>
                    <a:pt x="623" y="0"/>
                    <a:pt x="485" y="42"/>
                    <a:pt x="366" y="126"/>
                  </a:cubicBezTo>
                  <a:cubicBezTo>
                    <a:pt x="64" y="353"/>
                    <a:pt x="1" y="769"/>
                    <a:pt x="215" y="1071"/>
                  </a:cubicBezTo>
                  <a:cubicBezTo>
                    <a:pt x="341" y="1247"/>
                    <a:pt x="542" y="1361"/>
                    <a:pt x="757" y="1361"/>
                  </a:cubicBezTo>
                  <a:cubicBezTo>
                    <a:pt x="908" y="1361"/>
                    <a:pt x="1034" y="1310"/>
                    <a:pt x="1160" y="1235"/>
                  </a:cubicBezTo>
                  <a:cubicBezTo>
                    <a:pt x="1462" y="1008"/>
                    <a:pt x="1525" y="592"/>
                    <a:pt x="1311" y="290"/>
                  </a:cubicBezTo>
                  <a:cubicBezTo>
                    <a:pt x="1181" y="99"/>
                    <a:pt x="972" y="0"/>
                    <a:pt x="7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8"/>
            <p:cNvSpPr/>
            <p:nvPr/>
          </p:nvSpPr>
          <p:spPr>
            <a:xfrm>
              <a:off x="1478975" y="4616950"/>
              <a:ext cx="38475" cy="34275"/>
            </a:xfrm>
            <a:custGeom>
              <a:avLst/>
              <a:gdLst/>
              <a:ahLst/>
              <a:cxnLst/>
              <a:rect l="l" t="t" r="r" b="b"/>
              <a:pathLst>
                <a:path w="1539" h="1371" extrusionOk="0">
                  <a:moveTo>
                    <a:pt x="761" y="0"/>
                  </a:moveTo>
                  <a:cubicBezTo>
                    <a:pt x="489" y="0"/>
                    <a:pt x="233" y="167"/>
                    <a:pt x="127" y="438"/>
                  </a:cubicBezTo>
                  <a:cubicBezTo>
                    <a:pt x="1" y="791"/>
                    <a:pt x="177" y="1182"/>
                    <a:pt x="517" y="1320"/>
                  </a:cubicBezTo>
                  <a:cubicBezTo>
                    <a:pt x="606" y="1346"/>
                    <a:pt x="681" y="1371"/>
                    <a:pt x="769" y="1371"/>
                  </a:cubicBezTo>
                  <a:cubicBezTo>
                    <a:pt x="1047" y="1358"/>
                    <a:pt x="1299" y="1194"/>
                    <a:pt x="1400" y="930"/>
                  </a:cubicBezTo>
                  <a:cubicBezTo>
                    <a:pt x="1538" y="577"/>
                    <a:pt x="1362" y="186"/>
                    <a:pt x="1009" y="48"/>
                  </a:cubicBezTo>
                  <a:cubicBezTo>
                    <a:pt x="927" y="16"/>
                    <a:pt x="843" y="0"/>
                    <a:pt x="761"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8"/>
            <p:cNvSpPr/>
            <p:nvPr/>
          </p:nvSpPr>
          <p:spPr>
            <a:xfrm>
              <a:off x="264900" y="4578900"/>
              <a:ext cx="38125" cy="34225"/>
            </a:xfrm>
            <a:custGeom>
              <a:avLst/>
              <a:gdLst/>
              <a:ahLst/>
              <a:cxnLst/>
              <a:rect l="l" t="t" r="r" b="b"/>
              <a:pathLst>
                <a:path w="1525" h="1369" extrusionOk="0">
                  <a:moveTo>
                    <a:pt x="761" y="1"/>
                  </a:moveTo>
                  <a:cubicBezTo>
                    <a:pt x="693" y="1"/>
                    <a:pt x="623" y="11"/>
                    <a:pt x="555" y="32"/>
                  </a:cubicBezTo>
                  <a:cubicBezTo>
                    <a:pt x="202" y="146"/>
                    <a:pt x="0" y="524"/>
                    <a:pt x="113" y="889"/>
                  </a:cubicBezTo>
                  <a:cubicBezTo>
                    <a:pt x="202" y="1167"/>
                    <a:pt x="466" y="1368"/>
                    <a:pt x="756" y="1368"/>
                  </a:cubicBezTo>
                  <a:cubicBezTo>
                    <a:pt x="832" y="1368"/>
                    <a:pt x="895" y="1356"/>
                    <a:pt x="958" y="1330"/>
                  </a:cubicBezTo>
                  <a:cubicBezTo>
                    <a:pt x="1323" y="1217"/>
                    <a:pt x="1525" y="839"/>
                    <a:pt x="1411" y="486"/>
                  </a:cubicBezTo>
                  <a:cubicBezTo>
                    <a:pt x="1319" y="190"/>
                    <a:pt x="1053" y="1"/>
                    <a:pt x="761"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8"/>
            <p:cNvSpPr/>
            <p:nvPr/>
          </p:nvSpPr>
          <p:spPr>
            <a:xfrm>
              <a:off x="1522150" y="4418375"/>
              <a:ext cx="34975" cy="34075"/>
            </a:xfrm>
            <a:custGeom>
              <a:avLst/>
              <a:gdLst/>
              <a:ahLst/>
              <a:cxnLst/>
              <a:rect l="l" t="t" r="r" b="b"/>
              <a:pathLst>
                <a:path w="1399" h="1363" extrusionOk="0">
                  <a:moveTo>
                    <a:pt x="685" y="0"/>
                  </a:moveTo>
                  <a:cubicBezTo>
                    <a:pt x="328" y="0"/>
                    <a:pt x="37" y="282"/>
                    <a:pt x="25" y="644"/>
                  </a:cubicBezTo>
                  <a:cubicBezTo>
                    <a:pt x="0" y="1022"/>
                    <a:pt x="290" y="1337"/>
                    <a:pt x="668" y="1350"/>
                  </a:cubicBezTo>
                  <a:cubicBezTo>
                    <a:pt x="681" y="1363"/>
                    <a:pt x="693" y="1363"/>
                    <a:pt x="693" y="1363"/>
                  </a:cubicBezTo>
                  <a:cubicBezTo>
                    <a:pt x="1059" y="1363"/>
                    <a:pt x="1361" y="1073"/>
                    <a:pt x="1374" y="707"/>
                  </a:cubicBezTo>
                  <a:cubicBezTo>
                    <a:pt x="1399" y="329"/>
                    <a:pt x="1109" y="14"/>
                    <a:pt x="731" y="2"/>
                  </a:cubicBezTo>
                  <a:cubicBezTo>
                    <a:pt x="716" y="1"/>
                    <a:pt x="700" y="0"/>
                    <a:pt x="685"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8"/>
            <p:cNvSpPr/>
            <p:nvPr/>
          </p:nvSpPr>
          <p:spPr>
            <a:xfrm>
              <a:off x="238125" y="4378075"/>
              <a:ext cx="34025" cy="34050"/>
            </a:xfrm>
            <a:custGeom>
              <a:avLst/>
              <a:gdLst/>
              <a:ahLst/>
              <a:cxnLst/>
              <a:rect l="l" t="t" r="r" b="b"/>
              <a:pathLst>
                <a:path w="1361" h="1362" extrusionOk="0">
                  <a:moveTo>
                    <a:pt x="693" y="1"/>
                  </a:moveTo>
                  <a:cubicBezTo>
                    <a:pt x="315" y="1"/>
                    <a:pt x="0" y="291"/>
                    <a:pt x="0" y="669"/>
                  </a:cubicBezTo>
                  <a:cubicBezTo>
                    <a:pt x="0" y="1047"/>
                    <a:pt x="290" y="1349"/>
                    <a:pt x="668" y="1362"/>
                  </a:cubicBezTo>
                  <a:lnTo>
                    <a:pt x="680" y="1362"/>
                  </a:lnTo>
                  <a:cubicBezTo>
                    <a:pt x="1046" y="1362"/>
                    <a:pt x="1348" y="1059"/>
                    <a:pt x="1361" y="694"/>
                  </a:cubicBezTo>
                  <a:cubicBezTo>
                    <a:pt x="1361" y="316"/>
                    <a:pt x="1058" y="1"/>
                    <a:pt x="693"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8"/>
            <p:cNvSpPr/>
            <p:nvPr/>
          </p:nvSpPr>
          <p:spPr>
            <a:xfrm>
              <a:off x="1498200" y="4216475"/>
              <a:ext cx="37825" cy="34375"/>
            </a:xfrm>
            <a:custGeom>
              <a:avLst/>
              <a:gdLst/>
              <a:ahLst/>
              <a:cxnLst/>
              <a:rect l="l" t="t" r="r" b="b"/>
              <a:pathLst>
                <a:path w="1513" h="1375" extrusionOk="0">
                  <a:moveTo>
                    <a:pt x="751" y="1"/>
                  </a:moveTo>
                  <a:cubicBezTo>
                    <a:pt x="690" y="1"/>
                    <a:pt x="629" y="9"/>
                    <a:pt x="568" y="26"/>
                  </a:cubicBezTo>
                  <a:cubicBezTo>
                    <a:pt x="215" y="127"/>
                    <a:pt x="0" y="505"/>
                    <a:pt x="101" y="870"/>
                  </a:cubicBezTo>
                  <a:cubicBezTo>
                    <a:pt x="177" y="1160"/>
                    <a:pt x="442" y="1362"/>
                    <a:pt x="757" y="1374"/>
                  </a:cubicBezTo>
                  <a:cubicBezTo>
                    <a:pt x="807" y="1362"/>
                    <a:pt x="870" y="1362"/>
                    <a:pt x="933" y="1349"/>
                  </a:cubicBezTo>
                  <a:cubicBezTo>
                    <a:pt x="1298" y="1236"/>
                    <a:pt x="1513" y="870"/>
                    <a:pt x="1412" y="505"/>
                  </a:cubicBezTo>
                  <a:cubicBezTo>
                    <a:pt x="1328" y="200"/>
                    <a:pt x="1052" y="1"/>
                    <a:pt x="75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8"/>
            <p:cNvSpPr/>
            <p:nvPr/>
          </p:nvSpPr>
          <p:spPr>
            <a:xfrm>
              <a:off x="271200" y="4178025"/>
              <a:ext cx="38125" cy="34075"/>
            </a:xfrm>
            <a:custGeom>
              <a:avLst/>
              <a:gdLst/>
              <a:ahLst/>
              <a:cxnLst/>
              <a:rect l="l" t="t" r="r" b="b"/>
              <a:pathLst>
                <a:path w="1525" h="1363" extrusionOk="0">
                  <a:moveTo>
                    <a:pt x="758" y="0"/>
                  </a:moveTo>
                  <a:cubicBezTo>
                    <a:pt x="478" y="0"/>
                    <a:pt x="216" y="176"/>
                    <a:pt x="126" y="455"/>
                  </a:cubicBezTo>
                  <a:cubicBezTo>
                    <a:pt x="0" y="808"/>
                    <a:pt x="189" y="1198"/>
                    <a:pt x="542" y="1324"/>
                  </a:cubicBezTo>
                  <a:cubicBezTo>
                    <a:pt x="605" y="1350"/>
                    <a:pt x="681" y="1362"/>
                    <a:pt x="769" y="1362"/>
                  </a:cubicBezTo>
                  <a:cubicBezTo>
                    <a:pt x="1059" y="1362"/>
                    <a:pt x="1311" y="1173"/>
                    <a:pt x="1411" y="909"/>
                  </a:cubicBezTo>
                  <a:cubicBezTo>
                    <a:pt x="1525" y="543"/>
                    <a:pt x="1336" y="165"/>
                    <a:pt x="983" y="39"/>
                  </a:cubicBezTo>
                  <a:cubicBezTo>
                    <a:pt x="909" y="13"/>
                    <a:pt x="833" y="0"/>
                    <a:pt x="758"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8"/>
            <p:cNvSpPr/>
            <p:nvPr/>
          </p:nvSpPr>
          <p:spPr>
            <a:xfrm>
              <a:off x="1412825" y="4031775"/>
              <a:ext cx="39100" cy="34150"/>
            </a:xfrm>
            <a:custGeom>
              <a:avLst/>
              <a:gdLst/>
              <a:ahLst/>
              <a:cxnLst/>
              <a:rect l="l" t="t" r="r" b="b"/>
              <a:pathLst>
                <a:path w="1564" h="1366" extrusionOk="0">
                  <a:moveTo>
                    <a:pt x="784" y="1"/>
                  </a:moveTo>
                  <a:cubicBezTo>
                    <a:pt x="654" y="1"/>
                    <a:pt x="521" y="38"/>
                    <a:pt x="404" y="118"/>
                  </a:cubicBezTo>
                  <a:cubicBezTo>
                    <a:pt x="89" y="332"/>
                    <a:pt x="1" y="761"/>
                    <a:pt x="215" y="1063"/>
                  </a:cubicBezTo>
                  <a:cubicBezTo>
                    <a:pt x="341" y="1252"/>
                    <a:pt x="555" y="1365"/>
                    <a:pt x="782" y="1365"/>
                  </a:cubicBezTo>
                  <a:cubicBezTo>
                    <a:pt x="921" y="1365"/>
                    <a:pt x="1047" y="1328"/>
                    <a:pt x="1160" y="1252"/>
                  </a:cubicBezTo>
                  <a:cubicBezTo>
                    <a:pt x="1475" y="1050"/>
                    <a:pt x="1563" y="622"/>
                    <a:pt x="1349" y="307"/>
                  </a:cubicBezTo>
                  <a:cubicBezTo>
                    <a:pt x="1222" y="109"/>
                    <a:pt x="1006" y="1"/>
                    <a:pt x="78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8"/>
            <p:cNvSpPr/>
            <p:nvPr/>
          </p:nvSpPr>
          <p:spPr>
            <a:xfrm>
              <a:off x="367275" y="3999475"/>
              <a:ext cx="37825" cy="33675"/>
            </a:xfrm>
            <a:custGeom>
              <a:avLst/>
              <a:gdLst/>
              <a:ahLst/>
              <a:cxnLst/>
              <a:rect l="l" t="t" r="r" b="b"/>
              <a:pathLst>
                <a:path w="1513" h="1347" extrusionOk="0">
                  <a:moveTo>
                    <a:pt x="764" y="0"/>
                  </a:moveTo>
                  <a:cubicBezTo>
                    <a:pt x="561" y="0"/>
                    <a:pt x="361" y="92"/>
                    <a:pt x="227" y="263"/>
                  </a:cubicBezTo>
                  <a:cubicBezTo>
                    <a:pt x="0" y="566"/>
                    <a:pt x="51" y="982"/>
                    <a:pt x="353" y="1208"/>
                  </a:cubicBezTo>
                  <a:cubicBezTo>
                    <a:pt x="467" y="1297"/>
                    <a:pt x="605" y="1347"/>
                    <a:pt x="756" y="1347"/>
                  </a:cubicBezTo>
                  <a:cubicBezTo>
                    <a:pt x="971" y="1347"/>
                    <a:pt x="1172" y="1246"/>
                    <a:pt x="1298" y="1082"/>
                  </a:cubicBezTo>
                  <a:cubicBezTo>
                    <a:pt x="1512" y="780"/>
                    <a:pt x="1462" y="364"/>
                    <a:pt x="1172" y="137"/>
                  </a:cubicBezTo>
                  <a:cubicBezTo>
                    <a:pt x="1048" y="44"/>
                    <a:pt x="906" y="0"/>
                    <a:pt x="76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8"/>
            <p:cNvSpPr/>
            <p:nvPr/>
          </p:nvSpPr>
          <p:spPr>
            <a:xfrm>
              <a:off x="1275475" y="3883100"/>
              <a:ext cx="38150" cy="33825"/>
            </a:xfrm>
            <a:custGeom>
              <a:avLst/>
              <a:gdLst/>
              <a:ahLst/>
              <a:cxnLst/>
              <a:rect l="l" t="t" r="r" b="b"/>
              <a:pathLst>
                <a:path w="1526" h="1353" extrusionOk="0">
                  <a:moveTo>
                    <a:pt x="758" y="1"/>
                  </a:moveTo>
                  <a:cubicBezTo>
                    <a:pt x="558" y="1"/>
                    <a:pt x="359" y="88"/>
                    <a:pt x="227" y="256"/>
                  </a:cubicBezTo>
                  <a:cubicBezTo>
                    <a:pt x="1" y="546"/>
                    <a:pt x="51" y="974"/>
                    <a:pt x="341" y="1214"/>
                  </a:cubicBezTo>
                  <a:cubicBezTo>
                    <a:pt x="454" y="1302"/>
                    <a:pt x="606" y="1352"/>
                    <a:pt x="757" y="1352"/>
                  </a:cubicBezTo>
                  <a:cubicBezTo>
                    <a:pt x="958" y="1352"/>
                    <a:pt x="1160" y="1251"/>
                    <a:pt x="1286" y="1088"/>
                  </a:cubicBezTo>
                  <a:cubicBezTo>
                    <a:pt x="1525" y="798"/>
                    <a:pt x="1462" y="369"/>
                    <a:pt x="1173" y="143"/>
                  </a:cubicBezTo>
                  <a:cubicBezTo>
                    <a:pt x="1050" y="47"/>
                    <a:pt x="904" y="1"/>
                    <a:pt x="758"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8"/>
            <p:cNvSpPr/>
            <p:nvPr/>
          </p:nvSpPr>
          <p:spPr>
            <a:xfrm>
              <a:off x="513750" y="3859050"/>
              <a:ext cx="38775" cy="33925"/>
            </a:xfrm>
            <a:custGeom>
              <a:avLst/>
              <a:gdLst/>
              <a:ahLst/>
              <a:cxnLst/>
              <a:rect l="l" t="t" r="r" b="b"/>
              <a:pathLst>
                <a:path w="1551" h="1357" extrusionOk="0">
                  <a:moveTo>
                    <a:pt x="780" y="0"/>
                  </a:moveTo>
                  <a:cubicBezTo>
                    <a:pt x="647" y="0"/>
                    <a:pt x="512" y="40"/>
                    <a:pt x="391" y="122"/>
                  </a:cubicBezTo>
                  <a:cubicBezTo>
                    <a:pt x="89" y="336"/>
                    <a:pt x="1" y="764"/>
                    <a:pt x="215" y="1067"/>
                  </a:cubicBezTo>
                  <a:cubicBezTo>
                    <a:pt x="341" y="1243"/>
                    <a:pt x="555" y="1357"/>
                    <a:pt x="782" y="1357"/>
                  </a:cubicBezTo>
                  <a:cubicBezTo>
                    <a:pt x="908" y="1357"/>
                    <a:pt x="1047" y="1319"/>
                    <a:pt x="1160" y="1243"/>
                  </a:cubicBezTo>
                  <a:cubicBezTo>
                    <a:pt x="1475" y="1029"/>
                    <a:pt x="1551" y="601"/>
                    <a:pt x="1336" y="298"/>
                  </a:cubicBezTo>
                  <a:cubicBezTo>
                    <a:pt x="1204" y="103"/>
                    <a:pt x="995" y="0"/>
                    <a:pt x="78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8"/>
            <p:cNvSpPr/>
            <p:nvPr/>
          </p:nvSpPr>
          <p:spPr>
            <a:xfrm>
              <a:off x="1098125" y="3784200"/>
              <a:ext cx="38150" cy="33800"/>
            </a:xfrm>
            <a:custGeom>
              <a:avLst/>
              <a:gdLst/>
              <a:ahLst/>
              <a:cxnLst/>
              <a:rect l="l" t="t" r="r" b="b"/>
              <a:pathLst>
                <a:path w="1526" h="1352" extrusionOk="0">
                  <a:moveTo>
                    <a:pt x="763" y="0"/>
                  </a:moveTo>
                  <a:cubicBezTo>
                    <a:pt x="485" y="0"/>
                    <a:pt x="225" y="168"/>
                    <a:pt x="126" y="444"/>
                  </a:cubicBezTo>
                  <a:cubicBezTo>
                    <a:pt x="0" y="797"/>
                    <a:pt x="177" y="1188"/>
                    <a:pt x="530" y="1314"/>
                  </a:cubicBezTo>
                  <a:cubicBezTo>
                    <a:pt x="605" y="1339"/>
                    <a:pt x="681" y="1352"/>
                    <a:pt x="756" y="1352"/>
                  </a:cubicBezTo>
                  <a:cubicBezTo>
                    <a:pt x="1046" y="1352"/>
                    <a:pt x="1298" y="1175"/>
                    <a:pt x="1399" y="911"/>
                  </a:cubicBezTo>
                  <a:cubicBezTo>
                    <a:pt x="1525" y="558"/>
                    <a:pt x="1349" y="167"/>
                    <a:pt x="996" y="41"/>
                  </a:cubicBezTo>
                  <a:cubicBezTo>
                    <a:pt x="919" y="14"/>
                    <a:pt x="840" y="0"/>
                    <a:pt x="76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8"/>
            <p:cNvSpPr/>
            <p:nvPr/>
          </p:nvSpPr>
          <p:spPr>
            <a:xfrm>
              <a:off x="697425" y="3771525"/>
              <a:ext cx="37825" cy="33875"/>
            </a:xfrm>
            <a:custGeom>
              <a:avLst/>
              <a:gdLst/>
              <a:ahLst/>
              <a:cxnLst/>
              <a:rect l="l" t="t" r="r" b="b"/>
              <a:pathLst>
                <a:path w="1513" h="1355" extrusionOk="0">
                  <a:moveTo>
                    <a:pt x="767" y="1"/>
                  </a:moveTo>
                  <a:cubicBezTo>
                    <a:pt x="701" y="1"/>
                    <a:pt x="634" y="11"/>
                    <a:pt x="567" y="31"/>
                  </a:cubicBezTo>
                  <a:cubicBezTo>
                    <a:pt x="202" y="132"/>
                    <a:pt x="0" y="510"/>
                    <a:pt x="101" y="876"/>
                  </a:cubicBezTo>
                  <a:cubicBezTo>
                    <a:pt x="189" y="1166"/>
                    <a:pt x="454" y="1355"/>
                    <a:pt x="756" y="1355"/>
                  </a:cubicBezTo>
                  <a:cubicBezTo>
                    <a:pt x="819" y="1355"/>
                    <a:pt x="895" y="1355"/>
                    <a:pt x="958" y="1329"/>
                  </a:cubicBezTo>
                  <a:cubicBezTo>
                    <a:pt x="1311" y="1229"/>
                    <a:pt x="1512" y="850"/>
                    <a:pt x="1411" y="485"/>
                  </a:cubicBezTo>
                  <a:cubicBezTo>
                    <a:pt x="1329" y="197"/>
                    <a:pt x="1061" y="1"/>
                    <a:pt x="767"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8"/>
            <p:cNvSpPr/>
            <p:nvPr/>
          </p:nvSpPr>
          <p:spPr>
            <a:xfrm>
              <a:off x="900600" y="3745825"/>
              <a:ext cx="34375" cy="34050"/>
            </a:xfrm>
            <a:custGeom>
              <a:avLst/>
              <a:gdLst/>
              <a:ahLst/>
              <a:cxnLst/>
              <a:rect l="l" t="t" r="r" b="b"/>
              <a:pathLst>
                <a:path w="1375" h="1362" extrusionOk="0">
                  <a:moveTo>
                    <a:pt x="683" y="1"/>
                  </a:moveTo>
                  <a:cubicBezTo>
                    <a:pt x="316" y="1"/>
                    <a:pt x="26" y="286"/>
                    <a:pt x="13" y="656"/>
                  </a:cubicBezTo>
                  <a:cubicBezTo>
                    <a:pt x="1" y="1034"/>
                    <a:pt x="290" y="1349"/>
                    <a:pt x="668" y="1362"/>
                  </a:cubicBezTo>
                  <a:lnTo>
                    <a:pt x="681" y="1362"/>
                  </a:lnTo>
                  <a:cubicBezTo>
                    <a:pt x="1059" y="1362"/>
                    <a:pt x="1349" y="1072"/>
                    <a:pt x="1362" y="707"/>
                  </a:cubicBezTo>
                  <a:cubicBezTo>
                    <a:pt x="1374" y="329"/>
                    <a:pt x="1084" y="14"/>
                    <a:pt x="706" y="1"/>
                  </a:cubicBezTo>
                  <a:cubicBezTo>
                    <a:pt x="698" y="1"/>
                    <a:pt x="690" y="1"/>
                    <a:pt x="683"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9" name="Google Shape;2899;p48"/>
          <p:cNvGrpSpPr/>
          <p:nvPr/>
        </p:nvGrpSpPr>
        <p:grpSpPr>
          <a:xfrm>
            <a:off x="5460093" y="1534281"/>
            <a:ext cx="2985798" cy="942856"/>
            <a:chOff x="238125" y="657975"/>
            <a:chExt cx="2136375" cy="674625"/>
          </a:xfrm>
        </p:grpSpPr>
        <p:sp>
          <p:nvSpPr>
            <p:cNvPr id="2900" name="Google Shape;2900;p48"/>
            <p:cNvSpPr/>
            <p:nvPr/>
          </p:nvSpPr>
          <p:spPr>
            <a:xfrm>
              <a:off x="238125" y="657975"/>
              <a:ext cx="2105475" cy="467800"/>
            </a:xfrm>
            <a:custGeom>
              <a:avLst/>
              <a:gdLst/>
              <a:ahLst/>
              <a:cxnLst/>
              <a:rect l="l" t="t" r="r" b="b"/>
              <a:pathLst>
                <a:path w="84219" h="18712" extrusionOk="0">
                  <a:moveTo>
                    <a:pt x="62798" y="10566"/>
                  </a:moveTo>
                  <a:cubicBezTo>
                    <a:pt x="62057" y="10566"/>
                    <a:pt x="61308" y="10684"/>
                    <a:pt x="60568" y="10800"/>
                  </a:cubicBezTo>
                  <a:cubicBezTo>
                    <a:pt x="59695" y="10965"/>
                    <a:pt x="58788" y="11047"/>
                    <a:pt x="57898" y="11047"/>
                  </a:cubicBezTo>
                  <a:lnTo>
                    <a:pt x="57865" y="11674"/>
                  </a:lnTo>
                  <a:cubicBezTo>
                    <a:pt x="57944" y="11675"/>
                    <a:pt x="58022" y="11676"/>
                    <a:pt x="58100" y="11676"/>
                  </a:cubicBezTo>
                  <a:cubicBezTo>
                    <a:pt x="58961" y="11676"/>
                    <a:pt x="59820" y="11593"/>
                    <a:pt x="60651" y="11426"/>
                  </a:cubicBezTo>
                  <a:cubicBezTo>
                    <a:pt x="61398" y="11309"/>
                    <a:pt x="62111" y="11197"/>
                    <a:pt x="62794" y="11197"/>
                  </a:cubicBezTo>
                  <a:cubicBezTo>
                    <a:pt x="64219" y="11197"/>
                    <a:pt x="65512" y="11685"/>
                    <a:pt x="66716" y="13635"/>
                  </a:cubicBezTo>
                  <a:cubicBezTo>
                    <a:pt x="67886" y="15514"/>
                    <a:pt x="69320" y="16107"/>
                    <a:pt x="70902" y="16107"/>
                  </a:cubicBezTo>
                  <a:cubicBezTo>
                    <a:pt x="72154" y="16107"/>
                    <a:pt x="73489" y="15728"/>
                    <a:pt x="74874" y="15365"/>
                  </a:cubicBezTo>
                  <a:cubicBezTo>
                    <a:pt x="76375" y="14946"/>
                    <a:pt x="77902" y="14522"/>
                    <a:pt x="79428" y="14522"/>
                  </a:cubicBezTo>
                  <a:cubicBezTo>
                    <a:pt x="80902" y="14522"/>
                    <a:pt x="82374" y="14917"/>
                    <a:pt x="83823" y="16091"/>
                  </a:cubicBezTo>
                  <a:lnTo>
                    <a:pt x="84219" y="15596"/>
                  </a:lnTo>
                  <a:cubicBezTo>
                    <a:pt x="82631" y="14312"/>
                    <a:pt x="81004" y="13888"/>
                    <a:pt x="79404" y="13888"/>
                  </a:cubicBezTo>
                  <a:cubicBezTo>
                    <a:pt x="77781" y="13888"/>
                    <a:pt x="76187" y="14324"/>
                    <a:pt x="74693" y="14739"/>
                  </a:cubicBezTo>
                  <a:cubicBezTo>
                    <a:pt x="73349" y="15110"/>
                    <a:pt x="72087" y="15461"/>
                    <a:pt x="70934" y="15461"/>
                  </a:cubicBezTo>
                  <a:cubicBezTo>
                    <a:pt x="69526" y="15461"/>
                    <a:pt x="68283" y="14938"/>
                    <a:pt x="67260" y="13289"/>
                  </a:cubicBezTo>
                  <a:cubicBezTo>
                    <a:pt x="65905" y="11095"/>
                    <a:pt x="64368" y="10566"/>
                    <a:pt x="62798" y="10566"/>
                  </a:cubicBezTo>
                  <a:close/>
                  <a:moveTo>
                    <a:pt x="36540" y="0"/>
                  </a:moveTo>
                  <a:cubicBezTo>
                    <a:pt x="36500" y="0"/>
                    <a:pt x="36461" y="2"/>
                    <a:pt x="36423" y="5"/>
                  </a:cubicBezTo>
                  <a:cubicBezTo>
                    <a:pt x="34924" y="137"/>
                    <a:pt x="34132" y="2790"/>
                    <a:pt x="33127" y="6169"/>
                  </a:cubicBezTo>
                  <a:cubicBezTo>
                    <a:pt x="32649" y="7768"/>
                    <a:pt x="32105" y="9581"/>
                    <a:pt x="31446" y="11245"/>
                  </a:cubicBezTo>
                  <a:cubicBezTo>
                    <a:pt x="30474" y="13684"/>
                    <a:pt x="29715" y="14245"/>
                    <a:pt x="29254" y="14278"/>
                  </a:cubicBezTo>
                  <a:cubicBezTo>
                    <a:pt x="29237" y="14279"/>
                    <a:pt x="29219" y="14280"/>
                    <a:pt x="29202" y="14280"/>
                  </a:cubicBezTo>
                  <a:cubicBezTo>
                    <a:pt x="28345" y="14280"/>
                    <a:pt x="27456" y="12698"/>
                    <a:pt x="26584" y="11179"/>
                  </a:cubicBezTo>
                  <a:cubicBezTo>
                    <a:pt x="26007" y="10190"/>
                    <a:pt x="25430" y="9185"/>
                    <a:pt x="24804" y="8460"/>
                  </a:cubicBezTo>
                  <a:cubicBezTo>
                    <a:pt x="24524" y="8147"/>
                    <a:pt x="24128" y="7965"/>
                    <a:pt x="23716" y="7965"/>
                  </a:cubicBezTo>
                  <a:cubicBezTo>
                    <a:pt x="22365" y="7998"/>
                    <a:pt x="20750" y="9976"/>
                    <a:pt x="19036" y="12069"/>
                  </a:cubicBezTo>
                  <a:cubicBezTo>
                    <a:pt x="17430" y="14043"/>
                    <a:pt x="15627" y="16254"/>
                    <a:pt x="14379" y="16254"/>
                  </a:cubicBezTo>
                  <a:cubicBezTo>
                    <a:pt x="14231" y="16254"/>
                    <a:pt x="14091" y="16223"/>
                    <a:pt x="13960" y="16156"/>
                  </a:cubicBezTo>
                  <a:cubicBezTo>
                    <a:pt x="13613" y="15992"/>
                    <a:pt x="13284" y="15810"/>
                    <a:pt x="12987" y="15646"/>
                  </a:cubicBezTo>
                  <a:cubicBezTo>
                    <a:pt x="11792" y="15014"/>
                    <a:pt x="10837" y="14516"/>
                    <a:pt x="9817" y="14516"/>
                  </a:cubicBezTo>
                  <a:cubicBezTo>
                    <a:pt x="8842" y="14516"/>
                    <a:pt x="7806" y="14973"/>
                    <a:pt x="6444" y="16206"/>
                  </a:cubicBezTo>
                  <a:cubicBezTo>
                    <a:pt x="4723" y="17755"/>
                    <a:pt x="2752" y="18054"/>
                    <a:pt x="1481" y="18054"/>
                  </a:cubicBezTo>
                  <a:cubicBezTo>
                    <a:pt x="683" y="18054"/>
                    <a:pt x="161" y="17936"/>
                    <a:pt x="148" y="17936"/>
                  </a:cubicBezTo>
                  <a:lnTo>
                    <a:pt x="0" y="18546"/>
                  </a:lnTo>
                  <a:cubicBezTo>
                    <a:pt x="511" y="18662"/>
                    <a:pt x="1022" y="18711"/>
                    <a:pt x="1549" y="18711"/>
                  </a:cubicBezTo>
                  <a:cubicBezTo>
                    <a:pt x="3510" y="18711"/>
                    <a:pt x="5406" y="18002"/>
                    <a:pt x="6856" y="16684"/>
                  </a:cubicBezTo>
                  <a:cubicBezTo>
                    <a:pt x="8078" y="15585"/>
                    <a:pt x="8953" y="15161"/>
                    <a:pt x="9804" y="15161"/>
                  </a:cubicBezTo>
                  <a:cubicBezTo>
                    <a:pt x="10676" y="15161"/>
                    <a:pt x="11523" y="15605"/>
                    <a:pt x="12690" y="16222"/>
                  </a:cubicBezTo>
                  <a:cubicBezTo>
                    <a:pt x="12987" y="16371"/>
                    <a:pt x="13317" y="16552"/>
                    <a:pt x="13679" y="16733"/>
                  </a:cubicBezTo>
                  <a:cubicBezTo>
                    <a:pt x="13894" y="16832"/>
                    <a:pt x="14141" y="16898"/>
                    <a:pt x="14388" y="16898"/>
                  </a:cubicBezTo>
                  <a:cubicBezTo>
                    <a:pt x="15921" y="16898"/>
                    <a:pt x="17684" y="14739"/>
                    <a:pt x="19530" y="12465"/>
                  </a:cubicBezTo>
                  <a:cubicBezTo>
                    <a:pt x="21079" y="10586"/>
                    <a:pt x="22678" y="8625"/>
                    <a:pt x="23733" y="8592"/>
                  </a:cubicBezTo>
                  <a:cubicBezTo>
                    <a:pt x="23964" y="8592"/>
                    <a:pt x="24194" y="8707"/>
                    <a:pt x="24343" y="8888"/>
                  </a:cubicBezTo>
                  <a:cubicBezTo>
                    <a:pt x="24919" y="9548"/>
                    <a:pt x="25496" y="10536"/>
                    <a:pt x="26040" y="11492"/>
                  </a:cubicBezTo>
                  <a:cubicBezTo>
                    <a:pt x="27034" y="13239"/>
                    <a:pt x="27996" y="14908"/>
                    <a:pt x="29200" y="14908"/>
                  </a:cubicBezTo>
                  <a:cubicBezTo>
                    <a:pt x="29234" y="14908"/>
                    <a:pt x="29269" y="14907"/>
                    <a:pt x="29303" y="14904"/>
                  </a:cubicBezTo>
                  <a:cubicBezTo>
                    <a:pt x="30259" y="14838"/>
                    <a:pt x="31133" y="13750"/>
                    <a:pt x="32039" y="11476"/>
                  </a:cubicBezTo>
                  <a:cubicBezTo>
                    <a:pt x="32715" y="9795"/>
                    <a:pt x="33259" y="7965"/>
                    <a:pt x="33737" y="6350"/>
                  </a:cubicBezTo>
                  <a:cubicBezTo>
                    <a:pt x="34594" y="3466"/>
                    <a:pt x="35418" y="730"/>
                    <a:pt x="36473" y="648"/>
                  </a:cubicBezTo>
                  <a:cubicBezTo>
                    <a:pt x="36493" y="646"/>
                    <a:pt x="36514" y="645"/>
                    <a:pt x="36535" y="645"/>
                  </a:cubicBezTo>
                  <a:cubicBezTo>
                    <a:pt x="37439" y="645"/>
                    <a:pt x="38736" y="2391"/>
                    <a:pt x="40412" y="5823"/>
                  </a:cubicBezTo>
                  <a:cubicBezTo>
                    <a:pt x="41829" y="8723"/>
                    <a:pt x="43098" y="10190"/>
                    <a:pt x="44400" y="10405"/>
                  </a:cubicBezTo>
                  <a:cubicBezTo>
                    <a:pt x="44517" y="10424"/>
                    <a:pt x="44632" y="10433"/>
                    <a:pt x="44744" y="10433"/>
                  </a:cubicBezTo>
                  <a:cubicBezTo>
                    <a:pt x="45888" y="10433"/>
                    <a:pt x="46831" y="9490"/>
                    <a:pt x="47746" y="8575"/>
                  </a:cubicBezTo>
                  <a:cubicBezTo>
                    <a:pt x="48635" y="7718"/>
                    <a:pt x="49463" y="6891"/>
                    <a:pt x="50378" y="6891"/>
                  </a:cubicBezTo>
                  <a:cubicBezTo>
                    <a:pt x="50412" y="6891"/>
                    <a:pt x="50447" y="6892"/>
                    <a:pt x="50482" y="6894"/>
                  </a:cubicBezTo>
                  <a:cubicBezTo>
                    <a:pt x="51174" y="6944"/>
                    <a:pt x="51899" y="7504"/>
                    <a:pt x="52690" y="8559"/>
                  </a:cubicBezTo>
                  <a:cubicBezTo>
                    <a:pt x="53218" y="9300"/>
                    <a:pt x="53844" y="9943"/>
                    <a:pt x="54569" y="10503"/>
                  </a:cubicBezTo>
                  <a:lnTo>
                    <a:pt x="54948" y="9993"/>
                  </a:lnTo>
                  <a:cubicBezTo>
                    <a:pt x="54272" y="9482"/>
                    <a:pt x="53696" y="8872"/>
                    <a:pt x="53201" y="8196"/>
                  </a:cubicBezTo>
                  <a:cubicBezTo>
                    <a:pt x="52295" y="6960"/>
                    <a:pt x="51421" y="6334"/>
                    <a:pt x="50531" y="6268"/>
                  </a:cubicBezTo>
                  <a:cubicBezTo>
                    <a:pt x="50474" y="6263"/>
                    <a:pt x="50418" y="6261"/>
                    <a:pt x="50362" y="6261"/>
                  </a:cubicBezTo>
                  <a:cubicBezTo>
                    <a:pt x="49201" y="6261"/>
                    <a:pt x="48229" y="7218"/>
                    <a:pt x="47301" y="8130"/>
                  </a:cubicBezTo>
                  <a:cubicBezTo>
                    <a:pt x="46439" y="8992"/>
                    <a:pt x="45619" y="9798"/>
                    <a:pt x="44738" y="9798"/>
                  </a:cubicBezTo>
                  <a:cubicBezTo>
                    <a:pt x="44659" y="9798"/>
                    <a:pt x="44579" y="9792"/>
                    <a:pt x="44499" y="9778"/>
                  </a:cubicBezTo>
                  <a:cubicBezTo>
                    <a:pt x="43428" y="9597"/>
                    <a:pt x="42291" y="8213"/>
                    <a:pt x="40989" y="5559"/>
                  </a:cubicBezTo>
                  <a:cubicBezTo>
                    <a:pt x="38644" y="744"/>
                    <a:pt x="37381" y="0"/>
                    <a:pt x="3654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8"/>
            <p:cNvSpPr/>
            <p:nvPr/>
          </p:nvSpPr>
          <p:spPr>
            <a:xfrm>
              <a:off x="1576375" y="885050"/>
              <a:ext cx="117450" cy="100625"/>
            </a:xfrm>
            <a:custGeom>
              <a:avLst/>
              <a:gdLst/>
              <a:ahLst/>
              <a:cxnLst/>
              <a:rect l="l" t="t" r="r" b="b"/>
              <a:pathLst>
                <a:path w="4698" h="4025" extrusionOk="0">
                  <a:moveTo>
                    <a:pt x="2687" y="629"/>
                  </a:moveTo>
                  <a:cubicBezTo>
                    <a:pt x="3445" y="629"/>
                    <a:pt x="4055" y="1256"/>
                    <a:pt x="4055" y="2014"/>
                  </a:cubicBezTo>
                  <a:cubicBezTo>
                    <a:pt x="4055" y="2840"/>
                    <a:pt x="3374" y="3386"/>
                    <a:pt x="2669" y="3386"/>
                  </a:cubicBezTo>
                  <a:cubicBezTo>
                    <a:pt x="2333" y="3386"/>
                    <a:pt x="1991" y="3263"/>
                    <a:pt x="1715" y="2986"/>
                  </a:cubicBezTo>
                  <a:cubicBezTo>
                    <a:pt x="841" y="2113"/>
                    <a:pt x="1451" y="629"/>
                    <a:pt x="2687" y="629"/>
                  </a:cubicBezTo>
                  <a:close/>
                  <a:moveTo>
                    <a:pt x="2669" y="0"/>
                  </a:moveTo>
                  <a:cubicBezTo>
                    <a:pt x="2172" y="0"/>
                    <a:pt x="1665" y="185"/>
                    <a:pt x="1253" y="596"/>
                  </a:cubicBezTo>
                  <a:cubicBezTo>
                    <a:pt x="1" y="1849"/>
                    <a:pt x="891" y="4024"/>
                    <a:pt x="2687" y="4024"/>
                  </a:cubicBezTo>
                  <a:cubicBezTo>
                    <a:pt x="3791" y="4024"/>
                    <a:pt x="4681" y="3118"/>
                    <a:pt x="4698" y="2014"/>
                  </a:cubicBezTo>
                  <a:cubicBezTo>
                    <a:pt x="4698" y="800"/>
                    <a:pt x="3705" y="0"/>
                    <a:pt x="266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8"/>
            <p:cNvSpPr/>
            <p:nvPr/>
          </p:nvSpPr>
          <p:spPr>
            <a:xfrm>
              <a:off x="268600" y="1284375"/>
              <a:ext cx="31750" cy="48225"/>
            </a:xfrm>
            <a:custGeom>
              <a:avLst/>
              <a:gdLst/>
              <a:ahLst/>
              <a:cxnLst/>
              <a:rect l="l" t="t" r="r" b="b"/>
              <a:pathLst>
                <a:path w="1270" h="1929" extrusionOk="0">
                  <a:moveTo>
                    <a:pt x="627" y="198"/>
                  </a:moveTo>
                  <a:cubicBezTo>
                    <a:pt x="759" y="198"/>
                    <a:pt x="858" y="264"/>
                    <a:pt x="924" y="396"/>
                  </a:cubicBezTo>
                  <a:cubicBezTo>
                    <a:pt x="989" y="511"/>
                    <a:pt x="1022" y="709"/>
                    <a:pt x="1022" y="956"/>
                  </a:cubicBezTo>
                  <a:cubicBezTo>
                    <a:pt x="1022" y="1220"/>
                    <a:pt x="989"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4" y="83"/>
                    <a:pt x="149" y="247"/>
                  </a:cubicBezTo>
                  <a:cubicBezTo>
                    <a:pt x="50" y="412"/>
                    <a:pt x="1" y="643"/>
                    <a:pt x="1" y="956"/>
                  </a:cubicBezTo>
                  <a:cubicBezTo>
                    <a:pt x="1" y="1269"/>
                    <a:pt x="50" y="1517"/>
                    <a:pt x="149" y="1681"/>
                  </a:cubicBezTo>
                  <a:cubicBezTo>
                    <a:pt x="264" y="1846"/>
                    <a:pt x="429" y="1929"/>
                    <a:pt x="627" y="1929"/>
                  </a:cubicBezTo>
                  <a:cubicBezTo>
                    <a:pt x="841" y="1929"/>
                    <a:pt x="1006" y="1846"/>
                    <a:pt x="1105" y="1681"/>
                  </a:cubicBezTo>
                  <a:cubicBezTo>
                    <a:pt x="1220" y="1517"/>
                    <a:pt x="1270" y="1269"/>
                    <a:pt x="1270" y="956"/>
                  </a:cubicBezTo>
                  <a:cubicBezTo>
                    <a:pt x="1270" y="643"/>
                    <a:pt x="1220" y="412"/>
                    <a:pt x="1105" y="247"/>
                  </a:cubicBezTo>
                  <a:cubicBezTo>
                    <a:pt x="1006" y="83"/>
                    <a:pt x="841" y="0"/>
                    <a:pt x="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8"/>
            <p:cNvSpPr/>
            <p:nvPr/>
          </p:nvSpPr>
          <p:spPr>
            <a:xfrm>
              <a:off x="311450" y="1285200"/>
              <a:ext cx="27625" cy="46175"/>
            </a:xfrm>
            <a:custGeom>
              <a:avLst/>
              <a:gdLst/>
              <a:ahLst/>
              <a:cxnLst/>
              <a:rect l="l" t="t" r="r" b="b"/>
              <a:pathLst>
                <a:path w="1105" h="1847" extrusionOk="0">
                  <a:moveTo>
                    <a:pt x="446" y="0"/>
                  </a:moveTo>
                  <a:lnTo>
                    <a:pt x="1" y="99"/>
                  </a:lnTo>
                  <a:lnTo>
                    <a:pt x="1" y="313"/>
                  </a:lnTo>
                  <a:lnTo>
                    <a:pt x="446" y="231"/>
                  </a:lnTo>
                  <a:lnTo>
                    <a:pt x="446" y="1648"/>
                  </a:lnTo>
                  <a:lnTo>
                    <a:pt x="50" y="1648"/>
                  </a:lnTo>
                  <a:lnTo>
                    <a:pt x="50" y="1846"/>
                  </a:lnTo>
                  <a:lnTo>
                    <a:pt x="1105" y="1846"/>
                  </a:lnTo>
                  <a:lnTo>
                    <a:pt x="1105" y="1648"/>
                  </a:lnTo>
                  <a:lnTo>
                    <a:pt x="693" y="1648"/>
                  </a:lnTo>
                  <a:lnTo>
                    <a:pt x="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8"/>
            <p:cNvSpPr/>
            <p:nvPr/>
          </p:nvSpPr>
          <p:spPr>
            <a:xfrm>
              <a:off x="607700" y="1284375"/>
              <a:ext cx="31750" cy="48225"/>
            </a:xfrm>
            <a:custGeom>
              <a:avLst/>
              <a:gdLst/>
              <a:ahLst/>
              <a:cxnLst/>
              <a:rect l="l" t="t" r="r" b="b"/>
              <a:pathLst>
                <a:path w="1270" h="1929" extrusionOk="0">
                  <a:moveTo>
                    <a:pt x="643" y="198"/>
                  </a:moveTo>
                  <a:cubicBezTo>
                    <a:pt x="759" y="198"/>
                    <a:pt x="858" y="264"/>
                    <a:pt x="924" y="396"/>
                  </a:cubicBezTo>
                  <a:cubicBezTo>
                    <a:pt x="989" y="511"/>
                    <a:pt x="1022" y="709"/>
                    <a:pt x="1022" y="956"/>
                  </a:cubicBezTo>
                  <a:cubicBezTo>
                    <a:pt x="1022" y="1220"/>
                    <a:pt x="989" y="1401"/>
                    <a:pt x="924" y="1533"/>
                  </a:cubicBezTo>
                  <a:cubicBezTo>
                    <a:pt x="858" y="1665"/>
                    <a:pt x="759"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05" y="1681"/>
                  </a:cubicBezTo>
                  <a:cubicBezTo>
                    <a:pt x="1220" y="1517"/>
                    <a:pt x="1270" y="1269"/>
                    <a:pt x="1270" y="956"/>
                  </a:cubicBezTo>
                  <a:cubicBezTo>
                    <a:pt x="1270" y="643"/>
                    <a:pt x="1220" y="412"/>
                    <a:pt x="1105"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8"/>
            <p:cNvSpPr/>
            <p:nvPr/>
          </p:nvSpPr>
          <p:spPr>
            <a:xfrm>
              <a:off x="648500" y="1284375"/>
              <a:ext cx="29275" cy="47000"/>
            </a:xfrm>
            <a:custGeom>
              <a:avLst/>
              <a:gdLst/>
              <a:ahLst/>
              <a:cxnLst/>
              <a:rect l="l" t="t" r="r" b="b"/>
              <a:pathLst>
                <a:path w="1171" h="1880" extrusionOk="0">
                  <a:moveTo>
                    <a:pt x="528" y="0"/>
                  </a:moveTo>
                  <a:cubicBezTo>
                    <a:pt x="462" y="0"/>
                    <a:pt x="379" y="17"/>
                    <a:pt x="297" y="33"/>
                  </a:cubicBezTo>
                  <a:cubicBezTo>
                    <a:pt x="214" y="50"/>
                    <a:pt x="116" y="83"/>
                    <a:pt x="17" y="132"/>
                  </a:cubicBezTo>
                  <a:lnTo>
                    <a:pt x="17" y="379"/>
                  </a:lnTo>
                  <a:cubicBezTo>
                    <a:pt x="116" y="330"/>
                    <a:pt x="198" y="280"/>
                    <a:pt x="297" y="247"/>
                  </a:cubicBezTo>
                  <a:cubicBezTo>
                    <a:pt x="379" y="231"/>
                    <a:pt x="462" y="214"/>
                    <a:pt x="544" y="214"/>
                  </a:cubicBezTo>
                  <a:cubicBezTo>
                    <a:pt x="643" y="214"/>
                    <a:pt x="742" y="247"/>
                    <a:pt x="808" y="313"/>
                  </a:cubicBezTo>
                  <a:cubicBezTo>
                    <a:pt x="874" y="363"/>
                    <a:pt x="907" y="445"/>
                    <a:pt x="907" y="544"/>
                  </a:cubicBezTo>
                  <a:cubicBezTo>
                    <a:pt x="907" y="610"/>
                    <a:pt x="890" y="659"/>
                    <a:pt x="857" y="725"/>
                  </a:cubicBezTo>
                  <a:cubicBezTo>
                    <a:pt x="841" y="791"/>
                    <a:pt x="775" y="874"/>
                    <a:pt x="692" y="956"/>
                  </a:cubicBezTo>
                  <a:cubicBezTo>
                    <a:pt x="659" y="1006"/>
                    <a:pt x="544" y="1121"/>
                    <a:pt x="379" y="1286"/>
                  </a:cubicBezTo>
                  <a:cubicBezTo>
                    <a:pt x="231" y="1451"/>
                    <a:pt x="99" y="1582"/>
                    <a:pt x="0" y="1681"/>
                  </a:cubicBezTo>
                  <a:lnTo>
                    <a:pt x="0" y="1879"/>
                  </a:lnTo>
                  <a:lnTo>
                    <a:pt x="1170" y="1879"/>
                  </a:lnTo>
                  <a:lnTo>
                    <a:pt x="1170" y="1681"/>
                  </a:lnTo>
                  <a:lnTo>
                    <a:pt x="297" y="1681"/>
                  </a:lnTo>
                  <a:cubicBezTo>
                    <a:pt x="495" y="1467"/>
                    <a:pt x="659" y="1302"/>
                    <a:pt x="775" y="1187"/>
                  </a:cubicBezTo>
                  <a:cubicBezTo>
                    <a:pt x="874" y="1088"/>
                    <a:pt x="940" y="1006"/>
                    <a:pt x="973" y="989"/>
                  </a:cubicBezTo>
                  <a:cubicBezTo>
                    <a:pt x="1039" y="890"/>
                    <a:pt x="1088" y="808"/>
                    <a:pt x="1121" y="742"/>
                  </a:cubicBezTo>
                  <a:cubicBezTo>
                    <a:pt x="1154" y="676"/>
                    <a:pt x="1170" y="610"/>
                    <a:pt x="1170" y="528"/>
                  </a:cubicBezTo>
                  <a:cubicBezTo>
                    <a:pt x="1170" y="363"/>
                    <a:pt x="1104" y="247"/>
                    <a:pt x="989" y="149"/>
                  </a:cubicBezTo>
                  <a:cubicBezTo>
                    <a:pt x="874" y="50"/>
                    <a:pt x="725" y="0"/>
                    <a:pt x="5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8"/>
            <p:cNvSpPr/>
            <p:nvPr/>
          </p:nvSpPr>
          <p:spPr>
            <a:xfrm>
              <a:off x="946800" y="1284375"/>
              <a:ext cx="32175" cy="48225"/>
            </a:xfrm>
            <a:custGeom>
              <a:avLst/>
              <a:gdLst/>
              <a:ahLst/>
              <a:cxnLst/>
              <a:rect l="l" t="t" r="r" b="b"/>
              <a:pathLst>
                <a:path w="1287" h="1929" extrusionOk="0">
                  <a:moveTo>
                    <a:pt x="643" y="198"/>
                  </a:moveTo>
                  <a:cubicBezTo>
                    <a:pt x="775" y="198"/>
                    <a:pt x="858" y="264"/>
                    <a:pt x="924" y="396"/>
                  </a:cubicBezTo>
                  <a:cubicBezTo>
                    <a:pt x="989" y="511"/>
                    <a:pt x="1022" y="709"/>
                    <a:pt x="1022" y="956"/>
                  </a:cubicBezTo>
                  <a:cubicBezTo>
                    <a:pt x="1022" y="1220"/>
                    <a:pt x="989" y="1401"/>
                    <a:pt x="924" y="1533"/>
                  </a:cubicBezTo>
                  <a:cubicBezTo>
                    <a:pt x="858"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8"/>
            <p:cNvSpPr/>
            <p:nvPr/>
          </p:nvSpPr>
          <p:spPr>
            <a:xfrm>
              <a:off x="988000" y="1284375"/>
              <a:ext cx="30100" cy="48225"/>
            </a:xfrm>
            <a:custGeom>
              <a:avLst/>
              <a:gdLst/>
              <a:ahLst/>
              <a:cxnLst/>
              <a:rect l="l" t="t" r="r" b="b"/>
              <a:pathLst>
                <a:path w="1204" h="1929" extrusionOk="0">
                  <a:moveTo>
                    <a:pt x="545" y="0"/>
                  </a:moveTo>
                  <a:cubicBezTo>
                    <a:pt x="479" y="0"/>
                    <a:pt x="396" y="0"/>
                    <a:pt x="314" y="17"/>
                  </a:cubicBezTo>
                  <a:cubicBezTo>
                    <a:pt x="231" y="33"/>
                    <a:pt x="149" y="50"/>
                    <a:pt x="50" y="83"/>
                  </a:cubicBezTo>
                  <a:lnTo>
                    <a:pt x="50" y="297"/>
                  </a:lnTo>
                  <a:cubicBezTo>
                    <a:pt x="149" y="280"/>
                    <a:pt x="231" y="247"/>
                    <a:pt x="314" y="231"/>
                  </a:cubicBezTo>
                  <a:cubicBezTo>
                    <a:pt x="380" y="214"/>
                    <a:pt x="462" y="214"/>
                    <a:pt x="528" y="214"/>
                  </a:cubicBezTo>
                  <a:cubicBezTo>
                    <a:pt x="660" y="214"/>
                    <a:pt x="742" y="231"/>
                    <a:pt x="825" y="297"/>
                  </a:cubicBezTo>
                  <a:cubicBezTo>
                    <a:pt x="891" y="346"/>
                    <a:pt x="924" y="412"/>
                    <a:pt x="924" y="511"/>
                  </a:cubicBezTo>
                  <a:cubicBezTo>
                    <a:pt x="924" y="594"/>
                    <a:pt x="891" y="676"/>
                    <a:pt x="825" y="725"/>
                  </a:cubicBezTo>
                  <a:cubicBezTo>
                    <a:pt x="759" y="775"/>
                    <a:pt x="660" y="791"/>
                    <a:pt x="545" y="791"/>
                  </a:cubicBezTo>
                  <a:lnTo>
                    <a:pt x="314" y="791"/>
                  </a:lnTo>
                  <a:lnTo>
                    <a:pt x="314" y="1006"/>
                  </a:lnTo>
                  <a:lnTo>
                    <a:pt x="528" y="1006"/>
                  </a:lnTo>
                  <a:cubicBezTo>
                    <a:pt x="660" y="1006"/>
                    <a:pt x="775" y="1022"/>
                    <a:pt x="841" y="1088"/>
                  </a:cubicBezTo>
                  <a:cubicBezTo>
                    <a:pt x="924" y="1154"/>
                    <a:pt x="957" y="1236"/>
                    <a:pt x="957" y="1352"/>
                  </a:cubicBezTo>
                  <a:cubicBezTo>
                    <a:pt x="957" y="1467"/>
                    <a:pt x="924" y="1549"/>
                    <a:pt x="841" y="1615"/>
                  </a:cubicBezTo>
                  <a:cubicBezTo>
                    <a:pt x="759" y="1681"/>
                    <a:pt x="643" y="1714"/>
                    <a:pt x="479" y="1714"/>
                  </a:cubicBezTo>
                  <a:cubicBezTo>
                    <a:pt x="396" y="1714"/>
                    <a:pt x="297" y="1698"/>
                    <a:pt x="215" y="1681"/>
                  </a:cubicBezTo>
                  <a:cubicBezTo>
                    <a:pt x="133" y="1665"/>
                    <a:pt x="67" y="1632"/>
                    <a:pt x="1" y="1582"/>
                  </a:cubicBezTo>
                  <a:lnTo>
                    <a:pt x="1" y="1830"/>
                  </a:lnTo>
                  <a:cubicBezTo>
                    <a:pt x="83" y="1863"/>
                    <a:pt x="165" y="1879"/>
                    <a:pt x="248" y="1896"/>
                  </a:cubicBezTo>
                  <a:cubicBezTo>
                    <a:pt x="330" y="1912"/>
                    <a:pt x="413" y="1929"/>
                    <a:pt x="495" y="1929"/>
                  </a:cubicBezTo>
                  <a:cubicBezTo>
                    <a:pt x="726" y="1929"/>
                    <a:pt x="891" y="1879"/>
                    <a:pt x="1023" y="1764"/>
                  </a:cubicBezTo>
                  <a:cubicBezTo>
                    <a:pt x="1154" y="1665"/>
                    <a:pt x="1204" y="1533"/>
                    <a:pt x="1204" y="1352"/>
                  </a:cubicBezTo>
                  <a:cubicBezTo>
                    <a:pt x="1204" y="1236"/>
                    <a:pt x="1171" y="1121"/>
                    <a:pt x="1105" y="1055"/>
                  </a:cubicBezTo>
                  <a:cubicBezTo>
                    <a:pt x="1039" y="973"/>
                    <a:pt x="957" y="907"/>
                    <a:pt x="825" y="890"/>
                  </a:cubicBezTo>
                  <a:cubicBezTo>
                    <a:pt x="940" y="857"/>
                    <a:pt x="1023" y="808"/>
                    <a:pt x="1072" y="742"/>
                  </a:cubicBezTo>
                  <a:cubicBezTo>
                    <a:pt x="1138" y="676"/>
                    <a:pt x="1171" y="577"/>
                    <a:pt x="1171" y="478"/>
                  </a:cubicBezTo>
                  <a:cubicBezTo>
                    <a:pt x="1171" y="330"/>
                    <a:pt x="1105" y="214"/>
                    <a:pt x="1006" y="132"/>
                  </a:cubicBezTo>
                  <a:cubicBezTo>
                    <a:pt x="891" y="50"/>
                    <a:pt x="742" y="0"/>
                    <a:pt x="5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8"/>
            <p:cNvSpPr/>
            <p:nvPr/>
          </p:nvSpPr>
          <p:spPr>
            <a:xfrm>
              <a:off x="1285900" y="1284375"/>
              <a:ext cx="32175" cy="48225"/>
            </a:xfrm>
            <a:custGeom>
              <a:avLst/>
              <a:gdLst/>
              <a:ahLst/>
              <a:cxnLst/>
              <a:rect l="l" t="t" r="r" b="b"/>
              <a:pathLst>
                <a:path w="1287" h="1929" extrusionOk="0">
                  <a:moveTo>
                    <a:pt x="643" y="198"/>
                  </a:moveTo>
                  <a:cubicBezTo>
                    <a:pt x="775" y="198"/>
                    <a:pt x="874" y="264"/>
                    <a:pt x="923" y="396"/>
                  </a:cubicBezTo>
                  <a:cubicBezTo>
                    <a:pt x="989" y="511"/>
                    <a:pt x="1022" y="709"/>
                    <a:pt x="1022" y="956"/>
                  </a:cubicBezTo>
                  <a:cubicBezTo>
                    <a:pt x="1022" y="1220"/>
                    <a:pt x="989" y="1401"/>
                    <a:pt x="923"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8"/>
            <p:cNvSpPr/>
            <p:nvPr/>
          </p:nvSpPr>
          <p:spPr>
            <a:xfrm>
              <a:off x="1325050" y="1285200"/>
              <a:ext cx="33800" cy="46175"/>
            </a:xfrm>
            <a:custGeom>
              <a:avLst/>
              <a:gdLst/>
              <a:ahLst/>
              <a:cxnLst/>
              <a:rect l="l" t="t" r="r" b="b"/>
              <a:pathLst>
                <a:path w="1352" h="1847" extrusionOk="0">
                  <a:moveTo>
                    <a:pt x="841" y="214"/>
                  </a:moveTo>
                  <a:lnTo>
                    <a:pt x="841" y="1203"/>
                  </a:lnTo>
                  <a:lnTo>
                    <a:pt x="215" y="1203"/>
                  </a:lnTo>
                  <a:lnTo>
                    <a:pt x="841" y="214"/>
                  </a:lnTo>
                  <a:close/>
                  <a:moveTo>
                    <a:pt x="775" y="0"/>
                  </a:moveTo>
                  <a:lnTo>
                    <a:pt x="0" y="1170"/>
                  </a:lnTo>
                  <a:lnTo>
                    <a:pt x="0" y="1418"/>
                  </a:lnTo>
                  <a:lnTo>
                    <a:pt x="841" y="1418"/>
                  </a:lnTo>
                  <a:lnTo>
                    <a:pt x="841" y="1846"/>
                  </a:lnTo>
                  <a:lnTo>
                    <a:pt x="1088" y="1846"/>
                  </a:lnTo>
                  <a:lnTo>
                    <a:pt x="1088" y="1418"/>
                  </a:lnTo>
                  <a:lnTo>
                    <a:pt x="1352" y="1418"/>
                  </a:lnTo>
                  <a:lnTo>
                    <a:pt x="1352" y="1203"/>
                  </a:lnTo>
                  <a:lnTo>
                    <a:pt x="1088" y="1203"/>
                  </a:lnTo>
                  <a:lnTo>
                    <a:pt x="10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8"/>
            <p:cNvSpPr/>
            <p:nvPr/>
          </p:nvSpPr>
          <p:spPr>
            <a:xfrm>
              <a:off x="1625000" y="1284375"/>
              <a:ext cx="32175" cy="48225"/>
            </a:xfrm>
            <a:custGeom>
              <a:avLst/>
              <a:gdLst/>
              <a:ahLst/>
              <a:cxnLst/>
              <a:rect l="l" t="t" r="r" b="b"/>
              <a:pathLst>
                <a:path w="1287" h="1929" extrusionOk="0">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58" y="1929"/>
                    <a:pt x="1006" y="1846"/>
                    <a:pt x="1121" y="1681"/>
                  </a:cubicBezTo>
                  <a:cubicBezTo>
                    <a:pt x="1220" y="1517"/>
                    <a:pt x="1286" y="1269"/>
                    <a:pt x="1286" y="956"/>
                  </a:cubicBezTo>
                  <a:cubicBezTo>
                    <a:pt x="1286" y="643"/>
                    <a:pt x="1220" y="412"/>
                    <a:pt x="1121" y="247"/>
                  </a:cubicBezTo>
                  <a:cubicBezTo>
                    <a:pt x="1006" y="83"/>
                    <a:pt x="858"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8"/>
            <p:cNvSpPr/>
            <p:nvPr/>
          </p:nvSpPr>
          <p:spPr>
            <a:xfrm>
              <a:off x="1666200" y="1285200"/>
              <a:ext cx="30100" cy="47400"/>
            </a:xfrm>
            <a:custGeom>
              <a:avLst/>
              <a:gdLst/>
              <a:ahLst/>
              <a:cxnLst/>
              <a:rect l="l" t="t" r="r" b="b"/>
              <a:pathLst>
                <a:path w="1204" h="1896" extrusionOk="0">
                  <a:moveTo>
                    <a:pt x="83" y="0"/>
                  </a:moveTo>
                  <a:lnTo>
                    <a:pt x="83" y="940"/>
                  </a:lnTo>
                  <a:cubicBezTo>
                    <a:pt x="149" y="907"/>
                    <a:pt x="215" y="874"/>
                    <a:pt x="281" y="857"/>
                  </a:cubicBezTo>
                  <a:cubicBezTo>
                    <a:pt x="347" y="841"/>
                    <a:pt x="413" y="841"/>
                    <a:pt x="479" y="841"/>
                  </a:cubicBezTo>
                  <a:cubicBezTo>
                    <a:pt x="627" y="841"/>
                    <a:pt x="742" y="874"/>
                    <a:pt x="825" y="956"/>
                  </a:cubicBezTo>
                  <a:cubicBezTo>
                    <a:pt x="907" y="1022"/>
                    <a:pt x="940" y="1137"/>
                    <a:pt x="940" y="1253"/>
                  </a:cubicBezTo>
                  <a:cubicBezTo>
                    <a:pt x="940" y="1385"/>
                    <a:pt x="907" y="1484"/>
                    <a:pt x="825" y="1566"/>
                  </a:cubicBezTo>
                  <a:cubicBezTo>
                    <a:pt x="742" y="1632"/>
                    <a:pt x="627" y="1681"/>
                    <a:pt x="479" y="1681"/>
                  </a:cubicBezTo>
                  <a:cubicBezTo>
                    <a:pt x="396" y="1681"/>
                    <a:pt x="314" y="1665"/>
                    <a:pt x="231" y="1648"/>
                  </a:cubicBezTo>
                  <a:cubicBezTo>
                    <a:pt x="149" y="1632"/>
                    <a:pt x="67" y="1599"/>
                    <a:pt x="1" y="1549"/>
                  </a:cubicBezTo>
                  <a:lnTo>
                    <a:pt x="1" y="1813"/>
                  </a:lnTo>
                  <a:cubicBezTo>
                    <a:pt x="83" y="1830"/>
                    <a:pt x="165" y="1863"/>
                    <a:pt x="248" y="1863"/>
                  </a:cubicBezTo>
                  <a:cubicBezTo>
                    <a:pt x="330" y="1879"/>
                    <a:pt x="413" y="1896"/>
                    <a:pt x="479" y="1896"/>
                  </a:cubicBezTo>
                  <a:cubicBezTo>
                    <a:pt x="709" y="1896"/>
                    <a:pt x="891" y="1830"/>
                    <a:pt x="1006" y="1731"/>
                  </a:cubicBezTo>
                  <a:cubicBezTo>
                    <a:pt x="1138" y="1615"/>
                    <a:pt x="1204" y="1451"/>
                    <a:pt x="1204" y="1253"/>
                  </a:cubicBezTo>
                  <a:cubicBezTo>
                    <a:pt x="1204" y="1071"/>
                    <a:pt x="1138" y="907"/>
                    <a:pt x="1022" y="791"/>
                  </a:cubicBezTo>
                  <a:cubicBezTo>
                    <a:pt x="891" y="692"/>
                    <a:pt x="726" y="626"/>
                    <a:pt x="528" y="626"/>
                  </a:cubicBezTo>
                  <a:cubicBezTo>
                    <a:pt x="495" y="626"/>
                    <a:pt x="446" y="626"/>
                    <a:pt x="413" y="643"/>
                  </a:cubicBezTo>
                  <a:cubicBezTo>
                    <a:pt x="380" y="643"/>
                    <a:pt x="347" y="659"/>
                    <a:pt x="314" y="659"/>
                  </a:cubicBezTo>
                  <a:lnTo>
                    <a:pt x="314" y="214"/>
                  </a:lnTo>
                  <a:lnTo>
                    <a:pt x="1055" y="214"/>
                  </a:lnTo>
                  <a:lnTo>
                    <a:pt x="10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8"/>
            <p:cNvSpPr/>
            <p:nvPr/>
          </p:nvSpPr>
          <p:spPr>
            <a:xfrm>
              <a:off x="1964100" y="1284375"/>
              <a:ext cx="32175" cy="48225"/>
            </a:xfrm>
            <a:custGeom>
              <a:avLst/>
              <a:gdLst/>
              <a:ahLst/>
              <a:cxnLst/>
              <a:rect l="l" t="t" r="r" b="b"/>
              <a:pathLst>
                <a:path w="1287" h="1929" extrusionOk="0">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63" y="1533"/>
                  </a:cubicBezTo>
                  <a:cubicBezTo>
                    <a:pt x="297" y="1401"/>
                    <a:pt x="264" y="1220"/>
                    <a:pt x="264" y="956"/>
                  </a:cubicBezTo>
                  <a:cubicBezTo>
                    <a:pt x="264" y="709"/>
                    <a:pt x="297" y="511"/>
                    <a:pt x="363" y="396"/>
                  </a:cubicBezTo>
                  <a:cubicBezTo>
                    <a:pt x="413" y="264"/>
                    <a:pt x="511" y="198"/>
                    <a:pt x="643" y="198"/>
                  </a:cubicBezTo>
                  <a:close/>
                  <a:moveTo>
                    <a:pt x="643" y="0"/>
                  </a:moveTo>
                  <a:cubicBezTo>
                    <a:pt x="445" y="0"/>
                    <a:pt x="281" y="83"/>
                    <a:pt x="165" y="247"/>
                  </a:cubicBezTo>
                  <a:cubicBezTo>
                    <a:pt x="66" y="412"/>
                    <a:pt x="0" y="643"/>
                    <a:pt x="0" y="956"/>
                  </a:cubicBezTo>
                  <a:cubicBezTo>
                    <a:pt x="0" y="1269"/>
                    <a:pt x="66" y="1517"/>
                    <a:pt x="165" y="1681"/>
                  </a:cubicBezTo>
                  <a:cubicBezTo>
                    <a:pt x="281" y="1846"/>
                    <a:pt x="445" y="1929"/>
                    <a:pt x="643" y="1929"/>
                  </a:cubicBezTo>
                  <a:cubicBezTo>
                    <a:pt x="858" y="1929"/>
                    <a:pt x="1006" y="1846"/>
                    <a:pt x="1121" y="1681"/>
                  </a:cubicBezTo>
                  <a:cubicBezTo>
                    <a:pt x="1237" y="1517"/>
                    <a:pt x="1286" y="1269"/>
                    <a:pt x="1286" y="956"/>
                  </a:cubicBezTo>
                  <a:cubicBezTo>
                    <a:pt x="1286" y="643"/>
                    <a:pt x="1237" y="412"/>
                    <a:pt x="1121" y="247"/>
                  </a:cubicBezTo>
                  <a:cubicBezTo>
                    <a:pt x="1006" y="83"/>
                    <a:pt x="858"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8"/>
            <p:cNvSpPr/>
            <p:nvPr/>
          </p:nvSpPr>
          <p:spPr>
            <a:xfrm>
              <a:off x="2004900" y="1284375"/>
              <a:ext cx="32150" cy="48225"/>
            </a:xfrm>
            <a:custGeom>
              <a:avLst/>
              <a:gdLst/>
              <a:ahLst/>
              <a:cxnLst/>
              <a:rect l="l" t="t" r="r" b="b"/>
              <a:pathLst>
                <a:path w="1286" h="1929" extrusionOk="0">
                  <a:moveTo>
                    <a:pt x="659" y="857"/>
                  </a:moveTo>
                  <a:cubicBezTo>
                    <a:pt x="775" y="857"/>
                    <a:pt x="857" y="907"/>
                    <a:pt x="923" y="973"/>
                  </a:cubicBezTo>
                  <a:cubicBezTo>
                    <a:pt x="989" y="1055"/>
                    <a:pt x="1022" y="1154"/>
                    <a:pt x="1022" y="1286"/>
                  </a:cubicBezTo>
                  <a:cubicBezTo>
                    <a:pt x="1022" y="1418"/>
                    <a:pt x="989" y="1533"/>
                    <a:pt x="923" y="1615"/>
                  </a:cubicBezTo>
                  <a:cubicBezTo>
                    <a:pt x="857" y="1681"/>
                    <a:pt x="775" y="1731"/>
                    <a:pt x="659" y="1731"/>
                  </a:cubicBezTo>
                  <a:cubicBezTo>
                    <a:pt x="544" y="1731"/>
                    <a:pt x="462" y="1681"/>
                    <a:pt x="396" y="1615"/>
                  </a:cubicBezTo>
                  <a:cubicBezTo>
                    <a:pt x="330" y="1533"/>
                    <a:pt x="297" y="1418"/>
                    <a:pt x="297" y="1286"/>
                  </a:cubicBezTo>
                  <a:cubicBezTo>
                    <a:pt x="297" y="1154"/>
                    <a:pt x="330" y="1055"/>
                    <a:pt x="396" y="973"/>
                  </a:cubicBezTo>
                  <a:cubicBezTo>
                    <a:pt x="462" y="907"/>
                    <a:pt x="544" y="857"/>
                    <a:pt x="659" y="857"/>
                  </a:cubicBezTo>
                  <a:close/>
                  <a:moveTo>
                    <a:pt x="775" y="0"/>
                  </a:moveTo>
                  <a:cubicBezTo>
                    <a:pt x="528" y="0"/>
                    <a:pt x="346" y="83"/>
                    <a:pt x="214" y="264"/>
                  </a:cubicBezTo>
                  <a:cubicBezTo>
                    <a:pt x="66" y="429"/>
                    <a:pt x="0" y="676"/>
                    <a:pt x="0" y="956"/>
                  </a:cubicBezTo>
                  <a:cubicBezTo>
                    <a:pt x="0" y="1269"/>
                    <a:pt x="50" y="1517"/>
                    <a:pt x="165" y="1681"/>
                  </a:cubicBezTo>
                  <a:cubicBezTo>
                    <a:pt x="280" y="1846"/>
                    <a:pt x="445" y="1929"/>
                    <a:pt x="659" y="1929"/>
                  </a:cubicBezTo>
                  <a:cubicBezTo>
                    <a:pt x="841" y="1929"/>
                    <a:pt x="1005" y="1863"/>
                    <a:pt x="1104" y="1747"/>
                  </a:cubicBezTo>
                  <a:cubicBezTo>
                    <a:pt x="1220" y="1632"/>
                    <a:pt x="1286" y="1484"/>
                    <a:pt x="1286" y="1286"/>
                  </a:cubicBezTo>
                  <a:cubicBezTo>
                    <a:pt x="1286" y="1104"/>
                    <a:pt x="1220" y="940"/>
                    <a:pt x="1121" y="824"/>
                  </a:cubicBezTo>
                  <a:cubicBezTo>
                    <a:pt x="1005" y="725"/>
                    <a:pt x="857" y="659"/>
                    <a:pt x="676" y="659"/>
                  </a:cubicBezTo>
                  <a:cubicBezTo>
                    <a:pt x="593" y="659"/>
                    <a:pt x="511" y="676"/>
                    <a:pt x="429" y="725"/>
                  </a:cubicBezTo>
                  <a:cubicBezTo>
                    <a:pt x="363" y="758"/>
                    <a:pt x="297" y="808"/>
                    <a:pt x="247" y="890"/>
                  </a:cubicBezTo>
                  <a:cubicBezTo>
                    <a:pt x="264" y="659"/>
                    <a:pt x="313" y="495"/>
                    <a:pt x="396" y="379"/>
                  </a:cubicBezTo>
                  <a:cubicBezTo>
                    <a:pt x="495" y="264"/>
                    <a:pt x="610" y="214"/>
                    <a:pt x="775" y="214"/>
                  </a:cubicBezTo>
                  <a:cubicBezTo>
                    <a:pt x="841" y="214"/>
                    <a:pt x="907" y="214"/>
                    <a:pt x="973" y="231"/>
                  </a:cubicBezTo>
                  <a:cubicBezTo>
                    <a:pt x="1038" y="247"/>
                    <a:pt x="1088" y="280"/>
                    <a:pt x="1154" y="297"/>
                  </a:cubicBezTo>
                  <a:lnTo>
                    <a:pt x="1154" y="83"/>
                  </a:lnTo>
                  <a:cubicBezTo>
                    <a:pt x="1088" y="50"/>
                    <a:pt x="1022" y="33"/>
                    <a:pt x="956" y="17"/>
                  </a:cubicBezTo>
                  <a:cubicBezTo>
                    <a:pt x="890" y="0"/>
                    <a:pt x="824" y="0"/>
                    <a:pt x="7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8"/>
            <p:cNvSpPr/>
            <p:nvPr/>
          </p:nvSpPr>
          <p:spPr>
            <a:xfrm>
              <a:off x="2303600" y="1284375"/>
              <a:ext cx="31750" cy="48225"/>
            </a:xfrm>
            <a:custGeom>
              <a:avLst/>
              <a:gdLst/>
              <a:ahLst/>
              <a:cxnLst/>
              <a:rect l="l" t="t" r="r" b="b"/>
              <a:pathLst>
                <a:path w="1270" h="1929" extrusionOk="0">
                  <a:moveTo>
                    <a:pt x="627" y="198"/>
                  </a:moveTo>
                  <a:cubicBezTo>
                    <a:pt x="759" y="198"/>
                    <a:pt x="858" y="264"/>
                    <a:pt x="924" y="396"/>
                  </a:cubicBezTo>
                  <a:cubicBezTo>
                    <a:pt x="990" y="511"/>
                    <a:pt x="1023" y="709"/>
                    <a:pt x="1023" y="956"/>
                  </a:cubicBezTo>
                  <a:cubicBezTo>
                    <a:pt x="1023" y="1220"/>
                    <a:pt x="990"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5" y="83"/>
                    <a:pt x="149" y="247"/>
                  </a:cubicBezTo>
                  <a:cubicBezTo>
                    <a:pt x="50" y="412"/>
                    <a:pt x="1" y="643"/>
                    <a:pt x="1" y="956"/>
                  </a:cubicBezTo>
                  <a:cubicBezTo>
                    <a:pt x="1" y="1269"/>
                    <a:pt x="50" y="1517"/>
                    <a:pt x="149" y="1681"/>
                  </a:cubicBezTo>
                  <a:cubicBezTo>
                    <a:pt x="265" y="1846"/>
                    <a:pt x="429" y="1929"/>
                    <a:pt x="627" y="1929"/>
                  </a:cubicBezTo>
                  <a:cubicBezTo>
                    <a:pt x="841" y="1929"/>
                    <a:pt x="1006" y="1846"/>
                    <a:pt x="1105" y="1681"/>
                  </a:cubicBezTo>
                  <a:cubicBezTo>
                    <a:pt x="1221" y="1517"/>
                    <a:pt x="1270" y="1269"/>
                    <a:pt x="1270" y="956"/>
                  </a:cubicBezTo>
                  <a:cubicBezTo>
                    <a:pt x="1270" y="643"/>
                    <a:pt x="1221" y="412"/>
                    <a:pt x="1105" y="247"/>
                  </a:cubicBezTo>
                  <a:cubicBezTo>
                    <a:pt x="1006" y="83"/>
                    <a:pt x="841" y="0"/>
                    <a:pt x="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8"/>
            <p:cNvSpPr/>
            <p:nvPr/>
          </p:nvSpPr>
          <p:spPr>
            <a:xfrm>
              <a:off x="2344825" y="1285200"/>
              <a:ext cx="29675" cy="46175"/>
            </a:xfrm>
            <a:custGeom>
              <a:avLst/>
              <a:gdLst/>
              <a:ahLst/>
              <a:cxnLst/>
              <a:rect l="l" t="t" r="r" b="b"/>
              <a:pathLst>
                <a:path w="1187" h="1847" extrusionOk="0">
                  <a:moveTo>
                    <a:pt x="0" y="0"/>
                  </a:moveTo>
                  <a:lnTo>
                    <a:pt x="0" y="214"/>
                  </a:lnTo>
                  <a:lnTo>
                    <a:pt x="890" y="214"/>
                  </a:lnTo>
                  <a:lnTo>
                    <a:pt x="264" y="1846"/>
                  </a:lnTo>
                  <a:lnTo>
                    <a:pt x="511" y="1846"/>
                  </a:lnTo>
                  <a:lnTo>
                    <a:pt x="1187" y="116"/>
                  </a:lnTo>
                  <a:lnTo>
                    <a:pt x="11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6" name="Google Shape;2916;p48"/>
          <p:cNvGrpSpPr/>
          <p:nvPr/>
        </p:nvGrpSpPr>
        <p:grpSpPr>
          <a:xfrm>
            <a:off x="956142" y="2622957"/>
            <a:ext cx="2775360" cy="866564"/>
            <a:chOff x="3115300" y="906125"/>
            <a:chExt cx="1802650" cy="562850"/>
          </a:xfrm>
        </p:grpSpPr>
        <p:sp>
          <p:nvSpPr>
            <p:cNvPr id="2917" name="Google Shape;2917;p48"/>
            <p:cNvSpPr/>
            <p:nvPr/>
          </p:nvSpPr>
          <p:spPr>
            <a:xfrm>
              <a:off x="3137550" y="1433525"/>
              <a:ext cx="23525" cy="35450"/>
            </a:xfrm>
            <a:custGeom>
              <a:avLst/>
              <a:gdLst/>
              <a:ahLst/>
              <a:cxnLst/>
              <a:rect l="l" t="t" r="r" b="b"/>
              <a:pathLst>
                <a:path w="941" h="1418" extrusionOk="0">
                  <a:moveTo>
                    <a:pt x="462" y="149"/>
                  </a:moveTo>
                  <a:cubicBezTo>
                    <a:pt x="561" y="149"/>
                    <a:pt x="627" y="198"/>
                    <a:pt x="677" y="281"/>
                  </a:cubicBezTo>
                  <a:cubicBezTo>
                    <a:pt x="726" y="379"/>
                    <a:pt x="759" y="511"/>
                    <a:pt x="759" y="709"/>
                  </a:cubicBezTo>
                  <a:cubicBezTo>
                    <a:pt x="759" y="890"/>
                    <a:pt x="726" y="1039"/>
                    <a:pt x="677" y="1121"/>
                  </a:cubicBezTo>
                  <a:cubicBezTo>
                    <a:pt x="627" y="1220"/>
                    <a:pt x="561" y="1269"/>
                    <a:pt x="462" y="1269"/>
                  </a:cubicBezTo>
                  <a:cubicBezTo>
                    <a:pt x="380" y="1269"/>
                    <a:pt x="297" y="1220"/>
                    <a:pt x="248" y="1121"/>
                  </a:cubicBezTo>
                  <a:cubicBezTo>
                    <a:pt x="199" y="1039"/>
                    <a:pt x="182" y="890"/>
                    <a:pt x="182" y="709"/>
                  </a:cubicBezTo>
                  <a:cubicBezTo>
                    <a:pt x="182" y="511"/>
                    <a:pt x="199" y="379"/>
                    <a:pt x="248" y="281"/>
                  </a:cubicBezTo>
                  <a:cubicBezTo>
                    <a:pt x="297"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2" y="1352"/>
                    <a:pt x="808" y="1236"/>
                  </a:cubicBezTo>
                  <a:cubicBezTo>
                    <a:pt x="891" y="1105"/>
                    <a:pt x="940" y="940"/>
                    <a:pt x="940" y="709"/>
                  </a:cubicBezTo>
                  <a:cubicBezTo>
                    <a:pt x="940" y="478"/>
                    <a:pt x="891" y="297"/>
                    <a:pt x="808"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8"/>
            <p:cNvSpPr/>
            <p:nvPr/>
          </p:nvSpPr>
          <p:spPr>
            <a:xfrm>
              <a:off x="3169275" y="1433925"/>
              <a:ext cx="20225" cy="34225"/>
            </a:xfrm>
            <a:custGeom>
              <a:avLst/>
              <a:gdLst/>
              <a:ahLst/>
              <a:cxnLst/>
              <a:rect l="l" t="t" r="r" b="b"/>
              <a:pathLst>
                <a:path w="809" h="1369" extrusionOk="0">
                  <a:moveTo>
                    <a:pt x="330" y="1"/>
                  </a:moveTo>
                  <a:lnTo>
                    <a:pt x="1" y="67"/>
                  </a:lnTo>
                  <a:lnTo>
                    <a:pt x="1" y="248"/>
                  </a:lnTo>
                  <a:lnTo>
                    <a:pt x="330" y="182"/>
                  </a:lnTo>
                  <a:lnTo>
                    <a:pt x="330" y="1220"/>
                  </a:lnTo>
                  <a:lnTo>
                    <a:pt x="17" y="1220"/>
                  </a:lnTo>
                  <a:lnTo>
                    <a:pt x="17" y="1369"/>
                  </a:lnTo>
                  <a:lnTo>
                    <a:pt x="808" y="1369"/>
                  </a:lnTo>
                  <a:lnTo>
                    <a:pt x="808"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8"/>
            <p:cNvSpPr/>
            <p:nvPr/>
          </p:nvSpPr>
          <p:spPr>
            <a:xfrm>
              <a:off x="3302775" y="1433525"/>
              <a:ext cx="23525" cy="35450"/>
            </a:xfrm>
            <a:custGeom>
              <a:avLst/>
              <a:gdLst/>
              <a:ahLst/>
              <a:cxnLst/>
              <a:rect l="l" t="t" r="r" b="b"/>
              <a:pathLst>
                <a:path w="941" h="1418" extrusionOk="0">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8"/>
            <p:cNvSpPr/>
            <p:nvPr/>
          </p:nvSpPr>
          <p:spPr>
            <a:xfrm>
              <a:off x="3332850" y="1433525"/>
              <a:ext cx="21450" cy="34625"/>
            </a:xfrm>
            <a:custGeom>
              <a:avLst/>
              <a:gdLst/>
              <a:ahLst/>
              <a:cxnLst/>
              <a:rect l="l" t="t" r="r" b="b"/>
              <a:pathLst>
                <a:path w="858" h="1385" extrusionOk="0">
                  <a:moveTo>
                    <a:pt x="396" y="0"/>
                  </a:moveTo>
                  <a:cubicBezTo>
                    <a:pt x="330" y="0"/>
                    <a:pt x="281" y="0"/>
                    <a:pt x="215" y="17"/>
                  </a:cubicBezTo>
                  <a:cubicBezTo>
                    <a:pt x="149" y="33"/>
                    <a:pt x="83" y="66"/>
                    <a:pt x="1" y="83"/>
                  </a:cubicBezTo>
                  <a:lnTo>
                    <a:pt x="1" y="281"/>
                  </a:lnTo>
                  <a:cubicBezTo>
                    <a:pt x="83" y="231"/>
                    <a:pt x="149" y="198"/>
                    <a:pt x="215" y="182"/>
                  </a:cubicBezTo>
                  <a:cubicBezTo>
                    <a:pt x="281" y="165"/>
                    <a:pt x="330" y="149"/>
                    <a:pt x="396" y="149"/>
                  </a:cubicBezTo>
                  <a:cubicBezTo>
                    <a:pt x="479" y="149"/>
                    <a:pt x="545" y="182"/>
                    <a:pt x="594" y="215"/>
                  </a:cubicBezTo>
                  <a:cubicBezTo>
                    <a:pt x="644" y="264"/>
                    <a:pt x="660" y="330"/>
                    <a:pt x="660" y="396"/>
                  </a:cubicBezTo>
                  <a:cubicBezTo>
                    <a:pt x="660" y="445"/>
                    <a:pt x="660" y="495"/>
                    <a:pt x="627" y="528"/>
                  </a:cubicBezTo>
                  <a:cubicBezTo>
                    <a:pt x="611" y="577"/>
                    <a:pt x="561" y="643"/>
                    <a:pt x="512" y="709"/>
                  </a:cubicBezTo>
                  <a:cubicBezTo>
                    <a:pt x="479" y="742"/>
                    <a:pt x="396" y="824"/>
                    <a:pt x="281" y="940"/>
                  </a:cubicBezTo>
                  <a:cubicBezTo>
                    <a:pt x="166" y="1055"/>
                    <a:pt x="67" y="1154"/>
                    <a:pt x="1" y="1236"/>
                  </a:cubicBezTo>
                  <a:lnTo>
                    <a:pt x="1" y="1385"/>
                  </a:lnTo>
                  <a:lnTo>
                    <a:pt x="858" y="1385"/>
                  </a:lnTo>
                  <a:lnTo>
                    <a:pt x="858" y="1236"/>
                  </a:lnTo>
                  <a:lnTo>
                    <a:pt x="215" y="1236"/>
                  </a:lnTo>
                  <a:cubicBezTo>
                    <a:pt x="363" y="1072"/>
                    <a:pt x="479" y="956"/>
                    <a:pt x="561" y="874"/>
                  </a:cubicBezTo>
                  <a:cubicBezTo>
                    <a:pt x="644" y="791"/>
                    <a:pt x="693" y="742"/>
                    <a:pt x="710" y="726"/>
                  </a:cubicBezTo>
                  <a:cubicBezTo>
                    <a:pt x="759" y="660"/>
                    <a:pt x="792" y="594"/>
                    <a:pt x="825" y="544"/>
                  </a:cubicBezTo>
                  <a:cubicBezTo>
                    <a:pt x="841" y="495"/>
                    <a:pt x="858" y="445"/>
                    <a:pt x="858" y="379"/>
                  </a:cubicBezTo>
                  <a:cubicBezTo>
                    <a:pt x="858" y="264"/>
                    <a:pt x="808" y="182"/>
                    <a:pt x="726" y="99"/>
                  </a:cubicBezTo>
                  <a:cubicBezTo>
                    <a:pt x="644" y="33"/>
                    <a:pt x="528"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8"/>
            <p:cNvSpPr/>
            <p:nvPr/>
          </p:nvSpPr>
          <p:spPr>
            <a:xfrm>
              <a:off x="3451925" y="1433525"/>
              <a:ext cx="23525" cy="35450"/>
            </a:xfrm>
            <a:custGeom>
              <a:avLst/>
              <a:gdLst/>
              <a:ahLst/>
              <a:cxnLst/>
              <a:rect l="l" t="t" r="r" b="b"/>
              <a:pathLst>
                <a:path w="941" h="1418" extrusionOk="0">
                  <a:moveTo>
                    <a:pt x="462" y="149"/>
                  </a:moveTo>
                  <a:cubicBezTo>
                    <a:pt x="561" y="149"/>
                    <a:pt x="644" y="198"/>
                    <a:pt x="677" y="281"/>
                  </a:cubicBezTo>
                  <a:cubicBezTo>
                    <a:pt x="726" y="379"/>
                    <a:pt x="759" y="511"/>
                    <a:pt x="759" y="709"/>
                  </a:cubicBezTo>
                  <a:cubicBezTo>
                    <a:pt x="759" y="890"/>
                    <a:pt x="726" y="1039"/>
                    <a:pt x="677" y="1121"/>
                  </a:cubicBezTo>
                  <a:cubicBezTo>
                    <a:pt x="644" y="1220"/>
                    <a:pt x="561" y="1269"/>
                    <a:pt x="462" y="1269"/>
                  </a:cubicBezTo>
                  <a:cubicBezTo>
                    <a:pt x="380" y="1269"/>
                    <a:pt x="298" y="1220"/>
                    <a:pt x="248" y="1121"/>
                  </a:cubicBezTo>
                  <a:cubicBezTo>
                    <a:pt x="215" y="1039"/>
                    <a:pt x="182" y="890"/>
                    <a:pt x="182" y="709"/>
                  </a:cubicBezTo>
                  <a:cubicBezTo>
                    <a:pt x="182" y="511"/>
                    <a:pt x="215" y="379"/>
                    <a:pt x="248" y="281"/>
                  </a:cubicBezTo>
                  <a:cubicBezTo>
                    <a:pt x="298"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3" y="1352"/>
                    <a:pt x="825" y="1236"/>
                  </a:cubicBezTo>
                  <a:cubicBezTo>
                    <a:pt x="907" y="1105"/>
                    <a:pt x="940" y="940"/>
                    <a:pt x="940" y="709"/>
                  </a:cubicBezTo>
                  <a:cubicBezTo>
                    <a:pt x="940" y="478"/>
                    <a:pt x="907" y="297"/>
                    <a:pt x="825" y="182"/>
                  </a:cubicBezTo>
                  <a:cubicBezTo>
                    <a:pt x="743"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8"/>
            <p:cNvSpPr/>
            <p:nvPr/>
          </p:nvSpPr>
          <p:spPr>
            <a:xfrm>
              <a:off x="3482025" y="1433525"/>
              <a:ext cx="22675" cy="35450"/>
            </a:xfrm>
            <a:custGeom>
              <a:avLst/>
              <a:gdLst/>
              <a:ahLst/>
              <a:cxnLst/>
              <a:rect l="l" t="t" r="r" b="b"/>
              <a:pathLst>
                <a:path w="907" h="1418" extrusionOk="0">
                  <a:moveTo>
                    <a:pt x="412" y="0"/>
                  </a:moveTo>
                  <a:cubicBezTo>
                    <a:pt x="363" y="0"/>
                    <a:pt x="297" y="0"/>
                    <a:pt x="247" y="17"/>
                  </a:cubicBezTo>
                  <a:cubicBezTo>
                    <a:pt x="181" y="17"/>
                    <a:pt x="115" y="33"/>
                    <a:pt x="49" y="50"/>
                  </a:cubicBezTo>
                  <a:lnTo>
                    <a:pt x="49" y="215"/>
                  </a:lnTo>
                  <a:cubicBezTo>
                    <a:pt x="115" y="198"/>
                    <a:pt x="181" y="182"/>
                    <a:pt x="231" y="165"/>
                  </a:cubicBezTo>
                  <a:cubicBezTo>
                    <a:pt x="297" y="165"/>
                    <a:pt x="346" y="149"/>
                    <a:pt x="396" y="149"/>
                  </a:cubicBezTo>
                  <a:cubicBezTo>
                    <a:pt x="494" y="149"/>
                    <a:pt x="560" y="165"/>
                    <a:pt x="610" y="215"/>
                  </a:cubicBezTo>
                  <a:cubicBezTo>
                    <a:pt x="659" y="248"/>
                    <a:pt x="692" y="297"/>
                    <a:pt x="692" y="363"/>
                  </a:cubicBezTo>
                  <a:cubicBezTo>
                    <a:pt x="692" y="445"/>
                    <a:pt x="659" y="495"/>
                    <a:pt x="610" y="528"/>
                  </a:cubicBezTo>
                  <a:cubicBezTo>
                    <a:pt x="560" y="561"/>
                    <a:pt x="494" y="577"/>
                    <a:pt x="412" y="577"/>
                  </a:cubicBezTo>
                  <a:lnTo>
                    <a:pt x="231" y="577"/>
                  </a:lnTo>
                  <a:lnTo>
                    <a:pt x="231" y="726"/>
                  </a:lnTo>
                  <a:lnTo>
                    <a:pt x="396" y="726"/>
                  </a:lnTo>
                  <a:cubicBezTo>
                    <a:pt x="494" y="726"/>
                    <a:pt x="577" y="759"/>
                    <a:pt x="626" y="808"/>
                  </a:cubicBezTo>
                  <a:cubicBezTo>
                    <a:pt x="692" y="841"/>
                    <a:pt x="709" y="907"/>
                    <a:pt x="709" y="989"/>
                  </a:cubicBezTo>
                  <a:cubicBezTo>
                    <a:pt x="709" y="1072"/>
                    <a:pt x="692" y="1138"/>
                    <a:pt x="626" y="1187"/>
                  </a:cubicBezTo>
                  <a:cubicBezTo>
                    <a:pt x="560" y="1236"/>
                    <a:pt x="478" y="1253"/>
                    <a:pt x="363" y="1253"/>
                  </a:cubicBezTo>
                  <a:cubicBezTo>
                    <a:pt x="297" y="1253"/>
                    <a:pt x="231" y="1253"/>
                    <a:pt x="165" y="1236"/>
                  </a:cubicBezTo>
                  <a:cubicBezTo>
                    <a:pt x="115" y="1220"/>
                    <a:pt x="49" y="1204"/>
                    <a:pt x="0" y="1171"/>
                  </a:cubicBezTo>
                  <a:lnTo>
                    <a:pt x="0" y="1352"/>
                  </a:lnTo>
                  <a:cubicBezTo>
                    <a:pt x="66" y="1368"/>
                    <a:pt x="132" y="1385"/>
                    <a:pt x="198" y="1401"/>
                  </a:cubicBezTo>
                  <a:cubicBezTo>
                    <a:pt x="247" y="1401"/>
                    <a:pt x="313" y="1418"/>
                    <a:pt x="363" y="1418"/>
                  </a:cubicBezTo>
                  <a:cubicBezTo>
                    <a:pt x="544" y="1418"/>
                    <a:pt x="676" y="1368"/>
                    <a:pt x="758" y="1302"/>
                  </a:cubicBezTo>
                  <a:cubicBezTo>
                    <a:pt x="857" y="1220"/>
                    <a:pt x="906" y="1121"/>
                    <a:pt x="906" y="989"/>
                  </a:cubicBezTo>
                  <a:cubicBezTo>
                    <a:pt x="906" y="907"/>
                    <a:pt x="874" y="824"/>
                    <a:pt x="824" y="775"/>
                  </a:cubicBezTo>
                  <a:cubicBezTo>
                    <a:pt x="775" y="709"/>
                    <a:pt x="709" y="676"/>
                    <a:pt x="626" y="643"/>
                  </a:cubicBezTo>
                  <a:cubicBezTo>
                    <a:pt x="692" y="627"/>
                    <a:pt x="758" y="594"/>
                    <a:pt x="808" y="544"/>
                  </a:cubicBezTo>
                  <a:cubicBezTo>
                    <a:pt x="841" y="495"/>
                    <a:pt x="874" y="429"/>
                    <a:pt x="874" y="346"/>
                  </a:cubicBezTo>
                  <a:cubicBezTo>
                    <a:pt x="874" y="248"/>
                    <a:pt x="824" y="165"/>
                    <a:pt x="742" y="99"/>
                  </a:cubicBezTo>
                  <a:cubicBezTo>
                    <a:pt x="659" y="33"/>
                    <a:pt x="560" y="0"/>
                    <a:pt x="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8"/>
            <p:cNvSpPr/>
            <p:nvPr/>
          </p:nvSpPr>
          <p:spPr>
            <a:xfrm>
              <a:off x="3611800" y="1433525"/>
              <a:ext cx="23500" cy="35450"/>
            </a:xfrm>
            <a:custGeom>
              <a:avLst/>
              <a:gdLst/>
              <a:ahLst/>
              <a:cxnLst/>
              <a:rect l="l" t="t" r="r" b="b"/>
              <a:pathLst>
                <a:path w="940" h="1418" extrusionOk="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8"/>
            <p:cNvSpPr/>
            <p:nvPr/>
          </p:nvSpPr>
          <p:spPr>
            <a:xfrm>
              <a:off x="3640650" y="1433925"/>
              <a:ext cx="24750" cy="34225"/>
            </a:xfrm>
            <a:custGeom>
              <a:avLst/>
              <a:gdLst/>
              <a:ahLst/>
              <a:cxnLst/>
              <a:rect l="l" t="t" r="r" b="b"/>
              <a:pathLst>
                <a:path w="990" h="1369" extrusionOk="0">
                  <a:moveTo>
                    <a:pt x="610" y="166"/>
                  </a:moveTo>
                  <a:lnTo>
                    <a:pt x="610" y="891"/>
                  </a:lnTo>
                  <a:lnTo>
                    <a:pt x="149" y="891"/>
                  </a:lnTo>
                  <a:lnTo>
                    <a:pt x="610" y="166"/>
                  </a:lnTo>
                  <a:close/>
                  <a:moveTo>
                    <a:pt x="561" y="1"/>
                  </a:moveTo>
                  <a:lnTo>
                    <a:pt x="0" y="874"/>
                  </a:lnTo>
                  <a:lnTo>
                    <a:pt x="0" y="1056"/>
                  </a:lnTo>
                  <a:lnTo>
                    <a:pt x="610" y="1056"/>
                  </a:lnTo>
                  <a:lnTo>
                    <a:pt x="610" y="1369"/>
                  </a:lnTo>
                  <a:lnTo>
                    <a:pt x="808" y="1369"/>
                  </a:lnTo>
                  <a:lnTo>
                    <a:pt x="808" y="1056"/>
                  </a:lnTo>
                  <a:lnTo>
                    <a:pt x="989" y="1056"/>
                  </a:lnTo>
                  <a:lnTo>
                    <a:pt x="989" y="891"/>
                  </a:lnTo>
                  <a:lnTo>
                    <a:pt x="808" y="891"/>
                  </a:lnTo>
                  <a:lnTo>
                    <a:pt x="8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8"/>
            <p:cNvSpPr/>
            <p:nvPr/>
          </p:nvSpPr>
          <p:spPr>
            <a:xfrm>
              <a:off x="3750650" y="1433525"/>
              <a:ext cx="23525" cy="35450"/>
            </a:xfrm>
            <a:custGeom>
              <a:avLst/>
              <a:gdLst/>
              <a:ahLst/>
              <a:cxnLst/>
              <a:rect l="l" t="t" r="r" b="b"/>
              <a:pathLst>
                <a:path w="941" h="1418" extrusionOk="0">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8"/>
            <p:cNvSpPr/>
            <p:nvPr/>
          </p:nvSpPr>
          <p:spPr>
            <a:xfrm>
              <a:off x="3780725" y="1433925"/>
              <a:ext cx="22275" cy="35050"/>
            </a:xfrm>
            <a:custGeom>
              <a:avLst/>
              <a:gdLst/>
              <a:ahLst/>
              <a:cxnLst/>
              <a:rect l="l" t="t" r="r" b="b"/>
              <a:pathLst>
                <a:path w="891" h="1402" extrusionOk="0">
                  <a:moveTo>
                    <a:pt x="67" y="1"/>
                  </a:moveTo>
                  <a:lnTo>
                    <a:pt x="67" y="693"/>
                  </a:lnTo>
                  <a:cubicBezTo>
                    <a:pt x="116" y="660"/>
                    <a:pt x="166" y="644"/>
                    <a:pt x="215" y="644"/>
                  </a:cubicBezTo>
                  <a:cubicBezTo>
                    <a:pt x="265" y="627"/>
                    <a:pt x="314" y="627"/>
                    <a:pt x="363" y="627"/>
                  </a:cubicBezTo>
                  <a:cubicBezTo>
                    <a:pt x="462" y="627"/>
                    <a:pt x="545" y="644"/>
                    <a:pt x="611" y="710"/>
                  </a:cubicBezTo>
                  <a:cubicBezTo>
                    <a:pt x="660" y="759"/>
                    <a:pt x="693" y="841"/>
                    <a:pt x="693" y="924"/>
                  </a:cubicBezTo>
                  <a:cubicBezTo>
                    <a:pt x="693" y="1023"/>
                    <a:pt x="660" y="1105"/>
                    <a:pt x="611" y="1155"/>
                  </a:cubicBezTo>
                  <a:cubicBezTo>
                    <a:pt x="545" y="1220"/>
                    <a:pt x="462" y="1237"/>
                    <a:pt x="363" y="1237"/>
                  </a:cubicBezTo>
                  <a:cubicBezTo>
                    <a:pt x="298" y="1237"/>
                    <a:pt x="232" y="1237"/>
                    <a:pt x="166" y="1220"/>
                  </a:cubicBezTo>
                  <a:cubicBezTo>
                    <a:pt x="116" y="1204"/>
                    <a:pt x="50" y="1188"/>
                    <a:pt x="1" y="1155"/>
                  </a:cubicBezTo>
                  <a:lnTo>
                    <a:pt x="1" y="1336"/>
                  </a:lnTo>
                  <a:cubicBezTo>
                    <a:pt x="67" y="1352"/>
                    <a:pt x="133" y="1369"/>
                    <a:pt x="182" y="1385"/>
                  </a:cubicBezTo>
                  <a:cubicBezTo>
                    <a:pt x="248" y="1385"/>
                    <a:pt x="298" y="1402"/>
                    <a:pt x="363" y="1402"/>
                  </a:cubicBezTo>
                  <a:cubicBezTo>
                    <a:pt x="528" y="1402"/>
                    <a:pt x="660" y="1352"/>
                    <a:pt x="742" y="1270"/>
                  </a:cubicBezTo>
                  <a:cubicBezTo>
                    <a:pt x="841" y="1188"/>
                    <a:pt x="891" y="1072"/>
                    <a:pt x="891" y="924"/>
                  </a:cubicBezTo>
                  <a:cubicBezTo>
                    <a:pt x="891" y="792"/>
                    <a:pt x="841" y="677"/>
                    <a:pt x="742" y="594"/>
                  </a:cubicBezTo>
                  <a:cubicBezTo>
                    <a:pt x="660" y="512"/>
                    <a:pt x="545" y="462"/>
                    <a:pt x="396" y="462"/>
                  </a:cubicBezTo>
                  <a:cubicBezTo>
                    <a:pt x="363" y="462"/>
                    <a:pt x="330" y="479"/>
                    <a:pt x="314" y="479"/>
                  </a:cubicBezTo>
                  <a:cubicBezTo>
                    <a:pt x="281" y="479"/>
                    <a:pt x="248" y="479"/>
                    <a:pt x="232" y="495"/>
                  </a:cubicBezTo>
                  <a:lnTo>
                    <a:pt x="232" y="166"/>
                  </a:lnTo>
                  <a:lnTo>
                    <a:pt x="775" y="166"/>
                  </a:lnTo>
                  <a:lnTo>
                    <a:pt x="7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8"/>
            <p:cNvSpPr/>
            <p:nvPr/>
          </p:nvSpPr>
          <p:spPr>
            <a:xfrm>
              <a:off x="3905175" y="1433525"/>
              <a:ext cx="23500" cy="35450"/>
            </a:xfrm>
            <a:custGeom>
              <a:avLst/>
              <a:gdLst/>
              <a:ahLst/>
              <a:cxnLst/>
              <a:rect l="l" t="t" r="r" b="b"/>
              <a:pathLst>
                <a:path w="940" h="1418" extrusionOk="0">
                  <a:moveTo>
                    <a:pt x="462" y="149"/>
                  </a:moveTo>
                  <a:cubicBezTo>
                    <a:pt x="561" y="149"/>
                    <a:pt x="626" y="198"/>
                    <a:pt x="676" y="281"/>
                  </a:cubicBezTo>
                  <a:cubicBezTo>
                    <a:pt x="725" y="379"/>
                    <a:pt x="758" y="511"/>
                    <a:pt x="758" y="709"/>
                  </a:cubicBezTo>
                  <a:cubicBezTo>
                    <a:pt x="758" y="890"/>
                    <a:pt x="725" y="1039"/>
                    <a:pt x="676" y="1121"/>
                  </a:cubicBezTo>
                  <a:cubicBezTo>
                    <a:pt x="626" y="1220"/>
                    <a:pt x="561" y="1269"/>
                    <a:pt x="462" y="1269"/>
                  </a:cubicBezTo>
                  <a:cubicBezTo>
                    <a:pt x="379" y="1269"/>
                    <a:pt x="297" y="1220"/>
                    <a:pt x="247" y="1121"/>
                  </a:cubicBezTo>
                  <a:cubicBezTo>
                    <a:pt x="198" y="1039"/>
                    <a:pt x="181" y="890"/>
                    <a:pt x="181" y="709"/>
                  </a:cubicBezTo>
                  <a:cubicBezTo>
                    <a:pt x="181" y="511"/>
                    <a:pt x="198" y="379"/>
                    <a:pt x="247" y="281"/>
                  </a:cubicBezTo>
                  <a:cubicBezTo>
                    <a:pt x="297" y="198"/>
                    <a:pt x="379" y="149"/>
                    <a:pt x="462" y="149"/>
                  </a:cubicBezTo>
                  <a:close/>
                  <a:moveTo>
                    <a:pt x="462" y="0"/>
                  </a:moveTo>
                  <a:cubicBezTo>
                    <a:pt x="313" y="0"/>
                    <a:pt x="198" y="66"/>
                    <a:pt x="116" y="182"/>
                  </a:cubicBezTo>
                  <a:cubicBezTo>
                    <a:pt x="33" y="297"/>
                    <a:pt x="0" y="478"/>
                    <a:pt x="0" y="709"/>
                  </a:cubicBezTo>
                  <a:cubicBezTo>
                    <a:pt x="0" y="940"/>
                    <a:pt x="33" y="1105"/>
                    <a:pt x="116" y="1236"/>
                  </a:cubicBezTo>
                  <a:cubicBezTo>
                    <a:pt x="198" y="1352"/>
                    <a:pt x="313" y="1418"/>
                    <a:pt x="462" y="1418"/>
                  </a:cubicBezTo>
                  <a:cubicBezTo>
                    <a:pt x="626" y="1418"/>
                    <a:pt x="742" y="1352"/>
                    <a:pt x="808" y="1236"/>
                  </a:cubicBezTo>
                  <a:cubicBezTo>
                    <a:pt x="890" y="1105"/>
                    <a:pt x="940" y="940"/>
                    <a:pt x="940" y="709"/>
                  </a:cubicBezTo>
                  <a:cubicBezTo>
                    <a:pt x="940" y="478"/>
                    <a:pt x="890" y="297"/>
                    <a:pt x="808" y="182"/>
                  </a:cubicBezTo>
                  <a:cubicBezTo>
                    <a:pt x="742" y="66"/>
                    <a:pt x="626"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8"/>
            <p:cNvSpPr/>
            <p:nvPr/>
          </p:nvSpPr>
          <p:spPr>
            <a:xfrm>
              <a:off x="3934825" y="1433525"/>
              <a:ext cx="23525" cy="35450"/>
            </a:xfrm>
            <a:custGeom>
              <a:avLst/>
              <a:gdLst/>
              <a:ahLst/>
              <a:cxnLst/>
              <a:rect l="l" t="t" r="r" b="b"/>
              <a:pathLst>
                <a:path w="941" h="1418" extrusionOk="0">
                  <a:moveTo>
                    <a:pt x="495" y="627"/>
                  </a:moveTo>
                  <a:cubicBezTo>
                    <a:pt x="578" y="627"/>
                    <a:pt x="644" y="660"/>
                    <a:pt x="693" y="709"/>
                  </a:cubicBezTo>
                  <a:cubicBezTo>
                    <a:pt x="742" y="775"/>
                    <a:pt x="759" y="857"/>
                    <a:pt x="759" y="940"/>
                  </a:cubicBezTo>
                  <a:cubicBezTo>
                    <a:pt x="759" y="1039"/>
                    <a:pt x="742" y="1121"/>
                    <a:pt x="693" y="1187"/>
                  </a:cubicBezTo>
                  <a:cubicBezTo>
                    <a:pt x="644" y="1236"/>
                    <a:pt x="578" y="1269"/>
                    <a:pt x="495" y="1269"/>
                  </a:cubicBezTo>
                  <a:cubicBezTo>
                    <a:pt x="413" y="1269"/>
                    <a:pt x="347" y="1236"/>
                    <a:pt x="297" y="1187"/>
                  </a:cubicBezTo>
                  <a:cubicBezTo>
                    <a:pt x="248" y="1121"/>
                    <a:pt x="232" y="1039"/>
                    <a:pt x="232" y="940"/>
                  </a:cubicBezTo>
                  <a:cubicBezTo>
                    <a:pt x="232" y="857"/>
                    <a:pt x="248" y="775"/>
                    <a:pt x="297" y="709"/>
                  </a:cubicBezTo>
                  <a:cubicBezTo>
                    <a:pt x="347" y="660"/>
                    <a:pt x="413" y="627"/>
                    <a:pt x="495" y="627"/>
                  </a:cubicBezTo>
                  <a:close/>
                  <a:moveTo>
                    <a:pt x="578" y="0"/>
                  </a:moveTo>
                  <a:cubicBezTo>
                    <a:pt x="396" y="0"/>
                    <a:pt x="264" y="66"/>
                    <a:pt x="166" y="198"/>
                  </a:cubicBezTo>
                  <a:cubicBezTo>
                    <a:pt x="50" y="314"/>
                    <a:pt x="1" y="495"/>
                    <a:pt x="1" y="709"/>
                  </a:cubicBezTo>
                  <a:cubicBezTo>
                    <a:pt x="1" y="940"/>
                    <a:pt x="50" y="1105"/>
                    <a:pt x="133" y="1236"/>
                  </a:cubicBezTo>
                  <a:cubicBezTo>
                    <a:pt x="215" y="1352"/>
                    <a:pt x="330" y="1418"/>
                    <a:pt x="495" y="1418"/>
                  </a:cubicBezTo>
                  <a:cubicBezTo>
                    <a:pt x="627" y="1418"/>
                    <a:pt x="742" y="1368"/>
                    <a:pt x="825" y="1286"/>
                  </a:cubicBezTo>
                  <a:cubicBezTo>
                    <a:pt x="907" y="1204"/>
                    <a:pt x="940" y="1088"/>
                    <a:pt x="940" y="940"/>
                  </a:cubicBezTo>
                  <a:cubicBezTo>
                    <a:pt x="940" y="808"/>
                    <a:pt x="907" y="693"/>
                    <a:pt x="825" y="610"/>
                  </a:cubicBezTo>
                  <a:cubicBezTo>
                    <a:pt x="742" y="528"/>
                    <a:pt x="644" y="478"/>
                    <a:pt x="512" y="478"/>
                  </a:cubicBezTo>
                  <a:cubicBezTo>
                    <a:pt x="446" y="478"/>
                    <a:pt x="380" y="495"/>
                    <a:pt x="330" y="528"/>
                  </a:cubicBezTo>
                  <a:cubicBezTo>
                    <a:pt x="264" y="561"/>
                    <a:pt x="232" y="594"/>
                    <a:pt x="182" y="643"/>
                  </a:cubicBezTo>
                  <a:cubicBezTo>
                    <a:pt x="199" y="478"/>
                    <a:pt x="232" y="363"/>
                    <a:pt x="297" y="281"/>
                  </a:cubicBezTo>
                  <a:cubicBezTo>
                    <a:pt x="363" y="198"/>
                    <a:pt x="462" y="149"/>
                    <a:pt x="578" y="149"/>
                  </a:cubicBezTo>
                  <a:cubicBezTo>
                    <a:pt x="627" y="149"/>
                    <a:pt x="677" y="165"/>
                    <a:pt x="726" y="165"/>
                  </a:cubicBezTo>
                  <a:cubicBezTo>
                    <a:pt x="759" y="182"/>
                    <a:pt x="808" y="198"/>
                    <a:pt x="858" y="215"/>
                  </a:cubicBezTo>
                  <a:lnTo>
                    <a:pt x="858" y="50"/>
                  </a:lnTo>
                  <a:cubicBezTo>
                    <a:pt x="808" y="33"/>
                    <a:pt x="759" y="17"/>
                    <a:pt x="709" y="17"/>
                  </a:cubicBezTo>
                  <a:cubicBezTo>
                    <a:pt x="660" y="0"/>
                    <a:pt x="611" y="0"/>
                    <a:pt x="5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8"/>
            <p:cNvSpPr/>
            <p:nvPr/>
          </p:nvSpPr>
          <p:spPr>
            <a:xfrm>
              <a:off x="4091400" y="1433525"/>
              <a:ext cx="23525" cy="35450"/>
            </a:xfrm>
            <a:custGeom>
              <a:avLst/>
              <a:gdLst/>
              <a:ahLst/>
              <a:cxnLst/>
              <a:rect l="l" t="t" r="r" b="b"/>
              <a:pathLst>
                <a:path w="941" h="1418" extrusionOk="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8"/>
            <p:cNvSpPr/>
            <p:nvPr/>
          </p:nvSpPr>
          <p:spPr>
            <a:xfrm>
              <a:off x="4121900" y="1433925"/>
              <a:ext cx="21850" cy="34225"/>
            </a:xfrm>
            <a:custGeom>
              <a:avLst/>
              <a:gdLst/>
              <a:ahLst/>
              <a:cxnLst/>
              <a:rect l="l" t="t" r="r" b="b"/>
              <a:pathLst>
                <a:path w="874" h="1369" extrusionOk="0">
                  <a:moveTo>
                    <a:pt x="0" y="1"/>
                  </a:moveTo>
                  <a:lnTo>
                    <a:pt x="0" y="166"/>
                  </a:lnTo>
                  <a:lnTo>
                    <a:pt x="659" y="166"/>
                  </a:lnTo>
                  <a:lnTo>
                    <a:pt x="182" y="1369"/>
                  </a:lnTo>
                  <a:lnTo>
                    <a:pt x="379" y="1369"/>
                  </a:lnTo>
                  <a:lnTo>
                    <a:pt x="874" y="83"/>
                  </a:lnTo>
                  <a:lnTo>
                    <a:pt x="8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8"/>
            <p:cNvSpPr/>
            <p:nvPr/>
          </p:nvSpPr>
          <p:spPr>
            <a:xfrm>
              <a:off x="4233975" y="1433525"/>
              <a:ext cx="23900" cy="35450"/>
            </a:xfrm>
            <a:custGeom>
              <a:avLst/>
              <a:gdLst/>
              <a:ahLst/>
              <a:cxnLst/>
              <a:rect l="l" t="t" r="r" b="b"/>
              <a:pathLst>
                <a:path w="956" h="1418" extrusionOk="0">
                  <a:moveTo>
                    <a:pt x="478" y="149"/>
                  </a:moveTo>
                  <a:cubicBezTo>
                    <a:pt x="577" y="149"/>
                    <a:pt x="643" y="198"/>
                    <a:pt x="692" y="281"/>
                  </a:cubicBezTo>
                  <a:cubicBezTo>
                    <a:pt x="742" y="379"/>
                    <a:pt x="758" y="511"/>
                    <a:pt x="758" y="709"/>
                  </a:cubicBezTo>
                  <a:cubicBezTo>
                    <a:pt x="758" y="890"/>
                    <a:pt x="742" y="1039"/>
                    <a:pt x="692" y="1121"/>
                  </a:cubicBezTo>
                  <a:cubicBezTo>
                    <a:pt x="643" y="1220"/>
                    <a:pt x="577" y="1269"/>
                    <a:pt x="478" y="1269"/>
                  </a:cubicBezTo>
                  <a:cubicBezTo>
                    <a:pt x="379" y="1269"/>
                    <a:pt x="313" y="1220"/>
                    <a:pt x="264" y="1121"/>
                  </a:cubicBezTo>
                  <a:cubicBezTo>
                    <a:pt x="214" y="1039"/>
                    <a:pt x="198" y="890"/>
                    <a:pt x="198" y="709"/>
                  </a:cubicBezTo>
                  <a:cubicBezTo>
                    <a:pt x="198" y="511"/>
                    <a:pt x="214" y="379"/>
                    <a:pt x="264" y="281"/>
                  </a:cubicBezTo>
                  <a:cubicBezTo>
                    <a:pt x="313" y="198"/>
                    <a:pt x="379" y="149"/>
                    <a:pt x="478" y="149"/>
                  </a:cubicBezTo>
                  <a:close/>
                  <a:moveTo>
                    <a:pt x="478" y="0"/>
                  </a:moveTo>
                  <a:cubicBezTo>
                    <a:pt x="330" y="0"/>
                    <a:pt x="214" y="66"/>
                    <a:pt x="132" y="182"/>
                  </a:cubicBezTo>
                  <a:cubicBezTo>
                    <a:pt x="50" y="297"/>
                    <a:pt x="0" y="478"/>
                    <a:pt x="0" y="709"/>
                  </a:cubicBezTo>
                  <a:cubicBezTo>
                    <a:pt x="0" y="940"/>
                    <a:pt x="50" y="1105"/>
                    <a:pt x="132" y="1236"/>
                  </a:cubicBezTo>
                  <a:cubicBezTo>
                    <a:pt x="214" y="1352"/>
                    <a:pt x="330" y="1418"/>
                    <a:pt x="478" y="1418"/>
                  </a:cubicBezTo>
                  <a:cubicBezTo>
                    <a:pt x="626" y="1418"/>
                    <a:pt x="742" y="1352"/>
                    <a:pt x="824" y="1236"/>
                  </a:cubicBezTo>
                  <a:cubicBezTo>
                    <a:pt x="907" y="1105"/>
                    <a:pt x="956" y="940"/>
                    <a:pt x="956" y="709"/>
                  </a:cubicBezTo>
                  <a:cubicBezTo>
                    <a:pt x="956" y="478"/>
                    <a:pt x="907" y="297"/>
                    <a:pt x="824" y="182"/>
                  </a:cubicBezTo>
                  <a:cubicBezTo>
                    <a:pt x="742" y="66"/>
                    <a:pt x="626" y="0"/>
                    <a:pt x="4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8"/>
            <p:cNvSpPr/>
            <p:nvPr/>
          </p:nvSpPr>
          <p:spPr>
            <a:xfrm>
              <a:off x="4264050" y="1433525"/>
              <a:ext cx="23500" cy="35450"/>
            </a:xfrm>
            <a:custGeom>
              <a:avLst/>
              <a:gdLst/>
              <a:ahLst/>
              <a:cxnLst/>
              <a:rect l="l" t="t" r="r" b="b"/>
              <a:pathLst>
                <a:path w="940" h="1418" extrusionOk="0">
                  <a:moveTo>
                    <a:pt x="462" y="149"/>
                  </a:moveTo>
                  <a:cubicBezTo>
                    <a:pt x="544" y="149"/>
                    <a:pt x="610" y="165"/>
                    <a:pt x="643" y="198"/>
                  </a:cubicBezTo>
                  <a:cubicBezTo>
                    <a:pt x="692" y="248"/>
                    <a:pt x="725" y="297"/>
                    <a:pt x="725" y="363"/>
                  </a:cubicBezTo>
                  <a:cubicBezTo>
                    <a:pt x="725" y="445"/>
                    <a:pt x="692" y="495"/>
                    <a:pt x="643" y="528"/>
                  </a:cubicBezTo>
                  <a:cubicBezTo>
                    <a:pt x="610" y="577"/>
                    <a:pt x="544" y="594"/>
                    <a:pt x="462" y="594"/>
                  </a:cubicBezTo>
                  <a:cubicBezTo>
                    <a:pt x="379" y="594"/>
                    <a:pt x="330" y="577"/>
                    <a:pt x="280" y="528"/>
                  </a:cubicBezTo>
                  <a:cubicBezTo>
                    <a:pt x="231" y="495"/>
                    <a:pt x="214" y="445"/>
                    <a:pt x="214" y="363"/>
                  </a:cubicBezTo>
                  <a:cubicBezTo>
                    <a:pt x="214" y="297"/>
                    <a:pt x="231" y="248"/>
                    <a:pt x="280" y="198"/>
                  </a:cubicBezTo>
                  <a:cubicBezTo>
                    <a:pt x="330" y="165"/>
                    <a:pt x="379" y="149"/>
                    <a:pt x="462" y="149"/>
                  </a:cubicBezTo>
                  <a:close/>
                  <a:moveTo>
                    <a:pt x="462" y="742"/>
                  </a:moveTo>
                  <a:cubicBezTo>
                    <a:pt x="561" y="742"/>
                    <a:pt x="627" y="759"/>
                    <a:pt x="676" y="808"/>
                  </a:cubicBezTo>
                  <a:cubicBezTo>
                    <a:pt x="725" y="857"/>
                    <a:pt x="742" y="923"/>
                    <a:pt x="742" y="1006"/>
                  </a:cubicBezTo>
                  <a:cubicBezTo>
                    <a:pt x="742" y="1088"/>
                    <a:pt x="725" y="1154"/>
                    <a:pt x="676" y="1187"/>
                  </a:cubicBezTo>
                  <a:cubicBezTo>
                    <a:pt x="627" y="1236"/>
                    <a:pt x="561" y="1269"/>
                    <a:pt x="462" y="1269"/>
                  </a:cubicBezTo>
                  <a:cubicBezTo>
                    <a:pt x="379" y="1269"/>
                    <a:pt x="313" y="1236"/>
                    <a:pt x="264" y="1187"/>
                  </a:cubicBezTo>
                  <a:cubicBezTo>
                    <a:pt x="214" y="1154"/>
                    <a:pt x="182" y="1088"/>
                    <a:pt x="182" y="1006"/>
                  </a:cubicBezTo>
                  <a:cubicBezTo>
                    <a:pt x="182" y="923"/>
                    <a:pt x="214" y="857"/>
                    <a:pt x="264" y="808"/>
                  </a:cubicBezTo>
                  <a:cubicBezTo>
                    <a:pt x="313" y="759"/>
                    <a:pt x="379" y="742"/>
                    <a:pt x="462" y="742"/>
                  </a:cubicBezTo>
                  <a:close/>
                  <a:moveTo>
                    <a:pt x="462" y="0"/>
                  </a:moveTo>
                  <a:cubicBezTo>
                    <a:pt x="330" y="0"/>
                    <a:pt x="231" y="33"/>
                    <a:pt x="149" y="99"/>
                  </a:cubicBezTo>
                  <a:cubicBezTo>
                    <a:pt x="66" y="149"/>
                    <a:pt x="33" y="248"/>
                    <a:pt x="33" y="346"/>
                  </a:cubicBezTo>
                  <a:cubicBezTo>
                    <a:pt x="33" y="429"/>
                    <a:pt x="50" y="495"/>
                    <a:pt x="99" y="544"/>
                  </a:cubicBezTo>
                  <a:cubicBezTo>
                    <a:pt x="149" y="610"/>
                    <a:pt x="198" y="643"/>
                    <a:pt x="280" y="660"/>
                  </a:cubicBezTo>
                  <a:cubicBezTo>
                    <a:pt x="198" y="676"/>
                    <a:pt x="116" y="726"/>
                    <a:pt x="66" y="775"/>
                  </a:cubicBezTo>
                  <a:cubicBezTo>
                    <a:pt x="17" y="841"/>
                    <a:pt x="0" y="907"/>
                    <a:pt x="0" y="1006"/>
                  </a:cubicBezTo>
                  <a:cubicBezTo>
                    <a:pt x="0" y="1138"/>
                    <a:pt x="33" y="1236"/>
                    <a:pt x="116" y="1302"/>
                  </a:cubicBezTo>
                  <a:cubicBezTo>
                    <a:pt x="198" y="1368"/>
                    <a:pt x="313" y="1418"/>
                    <a:pt x="462" y="1418"/>
                  </a:cubicBezTo>
                  <a:cubicBezTo>
                    <a:pt x="610" y="1418"/>
                    <a:pt x="725" y="1368"/>
                    <a:pt x="808" y="1302"/>
                  </a:cubicBezTo>
                  <a:cubicBezTo>
                    <a:pt x="890" y="1236"/>
                    <a:pt x="940" y="1138"/>
                    <a:pt x="940" y="1006"/>
                  </a:cubicBezTo>
                  <a:cubicBezTo>
                    <a:pt x="940" y="907"/>
                    <a:pt x="907" y="841"/>
                    <a:pt x="857" y="775"/>
                  </a:cubicBezTo>
                  <a:cubicBezTo>
                    <a:pt x="808" y="726"/>
                    <a:pt x="742" y="676"/>
                    <a:pt x="643" y="660"/>
                  </a:cubicBezTo>
                  <a:cubicBezTo>
                    <a:pt x="725" y="643"/>
                    <a:pt x="791" y="610"/>
                    <a:pt x="841" y="544"/>
                  </a:cubicBezTo>
                  <a:cubicBezTo>
                    <a:pt x="874" y="495"/>
                    <a:pt x="907" y="429"/>
                    <a:pt x="907" y="346"/>
                  </a:cubicBezTo>
                  <a:cubicBezTo>
                    <a:pt x="907" y="248"/>
                    <a:pt x="857" y="149"/>
                    <a:pt x="791" y="99"/>
                  </a:cubicBezTo>
                  <a:cubicBezTo>
                    <a:pt x="709" y="33"/>
                    <a:pt x="594"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8"/>
            <p:cNvSpPr/>
            <p:nvPr/>
          </p:nvSpPr>
          <p:spPr>
            <a:xfrm>
              <a:off x="4393825" y="1433525"/>
              <a:ext cx="23925" cy="35450"/>
            </a:xfrm>
            <a:custGeom>
              <a:avLst/>
              <a:gdLst/>
              <a:ahLst/>
              <a:cxnLst/>
              <a:rect l="l" t="t" r="r" b="b"/>
              <a:pathLst>
                <a:path w="957" h="1418" extrusionOk="0">
                  <a:moveTo>
                    <a:pt x="479" y="149"/>
                  </a:moveTo>
                  <a:cubicBezTo>
                    <a:pt x="578" y="149"/>
                    <a:pt x="644" y="198"/>
                    <a:pt x="693" y="281"/>
                  </a:cubicBezTo>
                  <a:cubicBezTo>
                    <a:pt x="742" y="379"/>
                    <a:pt x="759" y="511"/>
                    <a:pt x="759" y="709"/>
                  </a:cubicBezTo>
                  <a:cubicBezTo>
                    <a:pt x="759" y="890"/>
                    <a:pt x="742" y="1039"/>
                    <a:pt x="693" y="1121"/>
                  </a:cubicBezTo>
                  <a:cubicBezTo>
                    <a:pt x="644" y="1220"/>
                    <a:pt x="578" y="1269"/>
                    <a:pt x="479" y="1269"/>
                  </a:cubicBezTo>
                  <a:cubicBezTo>
                    <a:pt x="380" y="1269"/>
                    <a:pt x="314" y="1220"/>
                    <a:pt x="264" y="1121"/>
                  </a:cubicBezTo>
                  <a:cubicBezTo>
                    <a:pt x="215" y="1039"/>
                    <a:pt x="199" y="890"/>
                    <a:pt x="199" y="709"/>
                  </a:cubicBezTo>
                  <a:cubicBezTo>
                    <a:pt x="199" y="511"/>
                    <a:pt x="215" y="379"/>
                    <a:pt x="264" y="281"/>
                  </a:cubicBezTo>
                  <a:cubicBezTo>
                    <a:pt x="314" y="198"/>
                    <a:pt x="380" y="149"/>
                    <a:pt x="479" y="149"/>
                  </a:cubicBezTo>
                  <a:close/>
                  <a:moveTo>
                    <a:pt x="479" y="0"/>
                  </a:moveTo>
                  <a:cubicBezTo>
                    <a:pt x="330" y="0"/>
                    <a:pt x="215" y="66"/>
                    <a:pt x="133" y="182"/>
                  </a:cubicBezTo>
                  <a:cubicBezTo>
                    <a:pt x="50" y="297"/>
                    <a:pt x="1" y="478"/>
                    <a:pt x="1" y="709"/>
                  </a:cubicBezTo>
                  <a:cubicBezTo>
                    <a:pt x="1" y="940"/>
                    <a:pt x="50" y="1105"/>
                    <a:pt x="133" y="1236"/>
                  </a:cubicBezTo>
                  <a:cubicBezTo>
                    <a:pt x="215" y="1352"/>
                    <a:pt x="330" y="1418"/>
                    <a:pt x="479" y="1418"/>
                  </a:cubicBezTo>
                  <a:cubicBezTo>
                    <a:pt x="627" y="1418"/>
                    <a:pt x="742" y="1352"/>
                    <a:pt x="825" y="1236"/>
                  </a:cubicBezTo>
                  <a:cubicBezTo>
                    <a:pt x="907" y="1105"/>
                    <a:pt x="957" y="940"/>
                    <a:pt x="957" y="709"/>
                  </a:cubicBezTo>
                  <a:cubicBezTo>
                    <a:pt x="957" y="478"/>
                    <a:pt x="907" y="297"/>
                    <a:pt x="825" y="182"/>
                  </a:cubicBezTo>
                  <a:cubicBezTo>
                    <a:pt x="742" y="66"/>
                    <a:pt x="627"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8"/>
            <p:cNvSpPr/>
            <p:nvPr/>
          </p:nvSpPr>
          <p:spPr>
            <a:xfrm>
              <a:off x="4423500" y="1433525"/>
              <a:ext cx="23500" cy="35450"/>
            </a:xfrm>
            <a:custGeom>
              <a:avLst/>
              <a:gdLst/>
              <a:ahLst/>
              <a:cxnLst/>
              <a:rect l="l" t="t" r="r" b="b"/>
              <a:pathLst>
                <a:path w="940" h="1418" extrusionOk="0">
                  <a:moveTo>
                    <a:pt x="462" y="149"/>
                  </a:moveTo>
                  <a:cubicBezTo>
                    <a:pt x="544" y="149"/>
                    <a:pt x="610" y="165"/>
                    <a:pt x="660" y="231"/>
                  </a:cubicBezTo>
                  <a:cubicBezTo>
                    <a:pt x="709" y="281"/>
                    <a:pt x="726" y="363"/>
                    <a:pt x="726" y="462"/>
                  </a:cubicBezTo>
                  <a:cubicBezTo>
                    <a:pt x="726" y="561"/>
                    <a:pt x="709" y="643"/>
                    <a:pt x="660" y="693"/>
                  </a:cubicBezTo>
                  <a:cubicBezTo>
                    <a:pt x="610" y="759"/>
                    <a:pt x="544" y="775"/>
                    <a:pt x="462" y="775"/>
                  </a:cubicBezTo>
                  <a:cubicBezTo>
                    <a:pt x="379" y="775"/>
                    <a:pt x="314" y="759"/>
                    <a:pt x="264" y="693"/>
                  </a:cubicBezTo>
                  <a:cubicBezTo>
                    <a:pt x="215" y="643"/>
                    <a:pt x="198" y="561"/>
                    <a:pt x="198" y="462"/>
                  </a:cubicBezTo>
                  <a:cubicBezTo>
                    <a:pt x="198" y="363"/>
                    <a:pt x="215" y="281"/>
                    <a:pt x="264" y="231"/>
                  </a:cubicBezTo>
                  <a:cubicBezTo>
                    <a:pt x="314" y="165"/>
                    <a:pt x="379" y="149"/>
                    <a:pt x="462" y="149"/>
                  </a:cubicBezTo>
                  <a:close/>
                  <a:moveTo>
                    <a:pt x="462" y="0"/>
                  </a:moveTo>
                  <a:cubicBezTo>
                    <a:pt x="330" y="0"/>
                    <a:pt x="215" y="33"/>
                    <a:pt x="132" y="132"/>
                  </a:cubicBezTo>
                  <a:cubicBezTo>
                    <a:pt x="50" y="215"/>
                    <a:pt x="0" y="314"/>
                    <a:pt x="0" y="462"/>
                  </a:cubicBezTo>
                  <a:cubicBezTo>
                    <a:pt x="0" y="610"/>
                    <a:pt x="50" y="709"/>
                    <a:pt x="132" y="808"/>
                  </a:cubicBezTo>
                  <a:cubicBezTo>
                    <a:pt x="198" y="874"/>
                    <a:pt x="314" y="923"/>
                    <a:pt x="445" y="923"/>
                  </a:cubicBezTo>
                  <a:cubicBezTo>
                    <a:pt x="511" y="923"/>
                    <a:pt x="577" y="907"/>
                    <a:pt x="627" y="874"/>
                  </a:cubicBezTo>
                  <a:cubicBezTo>
                    <a:pt x="676" y="857"/>
                    <a:pt x="726" y="808"/>
                    <a:pt x="759" y="759"/>
                  </a:cubicBezTo>
                  <a:lnTo>
                    <a:pt x="759" y="759"/>
                  </a:lnTo>
                  <a:cubicBezTo>
                    <a:pt x="759" y="923"/>
                    <a:pt x="709" y="1055"/>
                    <a:pt x="660" y="1138"/>
                  </a:cubicBezTo>
                  <a:cubicBezTo>
                    <a:pt x="594" y="1220"/>
                    <a:pt x="495" y="1253"/>
                    <a:pt x="379" y="1253"/>
                  </a:cubicBezTo>
                  <a:cubicBezTo>
                    <a:pt x="330" y="1253"/>
                    <a:pt x="281" y="1253"/>
                    <a:pt x="231" y="1236"/>
                  </a:cubicBezTo>
                  <a:cubicBezTo>
                    <a:pt x="182" y="1220"/>
                    <a:pt x="132" y="1204"/>
                    <a:pt x="99" y="1187"/>
                  </a:cubicBezTo>
                  <a:lnTo>
                    <a:pt x="99" y="1352"/>
                  </a:lnTo>
                  <a:cubicBezTo>
                    <a:pt x="149" y="1368"/>
                    <a:pt x="198" y="1385"/>
                    <a:pt x="248" y="1401"/>
                  </a:cubicBezTo>
                  <a:cubicBezTo>
                    <a:pt x="281" y="1401"/>
                    <a:pt x="330" y="1418"/>
                    <a:pt x="379" y="1418"/>
                  </a:cubicBezTo>
                  <a:cubicBezTo>
                    <a:pt x="561" y="1418"/>
                    <a:pt x="693" y="1352"/>
                    <a:pt x="792" y="1220"/>
                  </a:cubicBezTo>
                  <a:cubicBezTo>
                    <a:pt x="890" y="1088"/>
                    <a:pt x="940" y="923"/>
                    <a:pt x="940" y="709"/>
                  </a:cubicBezTo>
                  <a:cubicBezTo>
                    <a:pt x="940" y="478"/>
                    <a:pt x="907" y="297"/>
                    <a:pt x="824" y="182"/>
                  </a:cubicBezTo>
                  <a:cubicBezTo>
                    <a:pt x="742" y="66"/>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8"/>
            <p:cNvSpPr/>
            <p:nvPr/>
          </p:nvSpPr>
          <p:spPr>
            <a:xfrm>
              <a:off x="4534750" y="1433925"/>
              <a:ext cx="20200" cy="34225"/>
            </a:xfrm>
            <a:custGeom>
              <a:avLst/>
              <a:gdLst/>
              <a:ahLst/>
              <a:cxnLst/>
              <a:rect l="l" t="t" r="r" b="b"/>
              <a:pathLst>
                <a:path w="808" h="1369" extrusionOk="0">
                  <a:moveTo>
                    <a:pt x="330" y="1"/>
                  </a:moveTo>
                  <a:lnTo>
                    <a:pt x="0" y="67"/>
                  </a:lnTo>
                  <a:lnTo>
                    <a:pt x="0" y="248"/>
                  </a:lnTo>
                  <a:lnTo>
                    <a:pt x="330" y="182"/>
                  </a:lnTo>
                  <a:lnTo>
                    <a:pt x="330" y="1220"/>
                  </a:lnTo>
                  <a:lnTo>
                    <a:pt x="33" y="1220"/>
                  </a:lnTo>
                  <a:lnTo>
                    <a:pt x="33" y="1369"/>
                  </a:lnTo>
                  <a:lnTo>
                    <a:pt x="808" y="1369"/>
                  </a:lnTo>
                  <a:lnTo>
                    <a:pt x="808" y="1220"/>
                  </a:lnTo>
                  <a:lnTo>
                    <a:pt x="511" y="1220"/>
                  </a:lnTo>
                  <a:lnTo>
                    <a:pt x="5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8"/>
            <p:cNvSpPr/>
            <p:nvPr/>
          </p:nvSpPr>
          <p:spPr>
            <a:xfrm>
              <a:off x="4562350" y="1433525"/>
              <a:ext cx="23925" cy="35450"/>
            </a:xfrm>
            <a:custGeom>
              <a:avLst/>
              <a:gdLst/>
              <a:ahLst/>
              <a:cxnLst/>
              <a:rect l="l" t="t" r="r" b="b"/>
              <a:pathLst>
                <a:path w="957" h="1418" extrusionOk="0">
                  <a:moveTo>
                    <a:pt x="479" y="149"/>
                  </a:moveTo>
                  <a:cubicBezTo>
                    <a:pt x="577" y="149"/>
                    <a:pt x="643" y="198"/>
                    <a:pt x="693" y="281"/>
                  </a:cubicBezTo>
                  <a:cubicBezTo>
                    <a:pt x="742" y="379"/>
                    <a:pt x="759" y="511"/>
                    <a:pt x="759" y="709"/>
                  </a:cubicBezTo>
                  <a:cubicBezTo>
                    <a:pt x="759" y="890"/>
                    <a:pt x="742" y="1039"/>
                    <a:pt x="693" y="1121"/>
                  </a:cubicBezTo>
                  <a:cubicBezTo>
                    <a:pt x="643" y="1220"/>
                    <a:pt x="577" y="1269"/>
                    <a:pt x="479" y="1269"/>
                  </a:cubicBezTo>
                  <a:cubicBezTo>
                    <a:pt x="380" y="1269"/>
                    <a:pt x="314" y="1220"/>
                    <a:pt x="264" y="1121"/>
                  </a:cubicBezTo>
                  <a:cubicBezTo>
                    <a:pt x="215" y="1039"/>
                    <a:pt x="198" y="890"/>
                    <a:pt x="198" y="709"/>
                  </a:cubicBezTo>
                  <a:cubicBezTo>
                    <a:pt x="198" y="511"/>
                    <a:pt x="215" y="379"/>
                    <a:pt x="264" y="281"/>
                  </a:cubicBezTo>
                  <a:cubicBezTo>
                    <a:pt x="314" y="198"/>
                    <a:pt x="380" y="149"/>
                    <a:pt x="479" y="149"/>
                  </a:cubicBezTo>
                  <a:close/>
                  <a:moveTo>
                    <a:pt x="479" y="0"/>
                  </a:moveTo>
                  <a:cubicBezTo>
                    <a:pt x="330" y="0"/>
                    <a:pt x="215" y="66"/>
                    <a:pt x="132" y="182"/>
                  </a:cubicBezTo>
                  <a:cubicBezTo>
                    <a:pt x="50" y="297"/>
                    <a:pt x="1" y="478"/>
                    <a:pt x="1" y="709"/>
                  </a:cubicBezTo>
                  <a:cubicBezTo>
                    <a:pt x="1" y="940"/>
                    <a:pt x="50" y="1105"/>
                    <a:pt x="132" y="1236"/>
                  </a:cubicBezTo>
                  <a:cubicBezTo>
                    <a:pt x="215" y="1352"/>
                    <a:pt x="330" y="1418"/>
                    <a:pt x="479" y="1418"/>
                  </a:cubicBezTo>
                  <a:cubicBezTo>
                    <a:pt x="627" y="1418"/>
                    <a:pt x="742" y="1352"/>
                    <a:pt x="825" y="1236"/>
                  </a:cubicBezTo>
                  <a:cubicBezTo>
                    <a:pt x="907" y="1105"/>
                    <a:pt x="956" y="940"/>
                    <a:pt x="956" y="709"/>
                  </a:cubicBezTo>
                  <a:cubicBezTo>
                    <a:pt x="956" y="478"/>
                    <a:pt x="907" y="297"/>
                    <a:pt x="825" y="182"/>
                  </a:cubicBezTo>
                  <a:cubicBezTo>
                    <a:pt x="742" y="66"/>
                    <a:pt x="627"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8"/>
            <p:cNvSpPr/>
            <p:nvPr/>
          </p:nvSpPr>
          <p:spPr>
            <a:xfrm>
              <a:off x="4689250" y="1433925"/>
              <a:ext cx="20625" cy="34225"/>
            </a:xfrm>
            <a:custGeom>
              <a:avLst/>
              <a:gdLst/>
              <a:ahLst/>
              <a:cxnLst/>
              <a:rect l="l" t="t" r="r" b="b"/>
              <a:pathLst>
                <a:path w="825" h="1369" extrusionOk="0">
                  <a:moveTo>
                    <a:pt x="330" y="1"/>
                  </a:moveTo>
                  <a:lnTo>
                    <a:pt x="1" y="67"/>
                  </a:lnTo>
                  <a:lnTo>
                    <a:pt x="1" y="248"/>
                  </a:lnTo>
                  <a:lnTo>
                    <a:pt x="330" y="182"/>
                  </a:lnTo>
                  <a:lnTo>
                    <a:pt x="330" y="1220"/>
                  </a:lnTo>
                  <a:lnTo>
                    <a:pt x="34" y="1220"/>
                  </a:lnTo>
                  <a:lnTo>
                    <a:pt x="34" y="1369"/>
                  </a:lnTo>
                  <a:lnTo>
                    <a:pt x="825" y="1369"/>
                  </a:lnTo>
                  <a:lnTo>
                    <a:pt x="825"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8"/>
            <p:cNvSpPr/>
            <p:nvPr/>
          </p:nvSpPr>
          <p:spPr>
            <a:xfrm>
              <a:off x="4719325" y="1433925"/>
              <a:ext cx="20225" cy="34225"/>
            </a:xfrm>
            <a:custGeom>
              <a:avLst/>
              <a:gdLst/>
              <a:ahLst/>
              <a:cxnLst/>
              <a:rect l="l" t="t" r="r" b="b"/>
              <a:pathLst>
                <a:path w="809" h="1369" extrusionOk="0">
                  <a:moveTo>
                    <a:pt x="314" y="1"/>
                  </a:moveTo>
                  <a:lnTo>
                    <a:pt x="1" y="67"/>
                  </a:lnTo>
                  <a:lnTo>
                    <a:pt x="1" y="248"/>
                  </a:lnTo>
                  <a:lnTo>
                    <a:pt x="314" y="182"/>
                  </a:lnTo>
                  <a:lnTo>
                    <a:pt x="314" y="1220"/>
                  </a:lnTo>
                  <a:lnTo>
                    <a:pt x="17" y="1220"/>
                  </a:lnTo>
                  <a:lnTo>
                    <a:pt x="17" y="1369"/>
                  </a:lnTo>
                  <a:lnTo>
                    <a:pt x="808" y="1369"/>
                  </a:lnTo>
                  <a:lnTo>
                    <a:pt x="808" y="1220"/>
                  </a:lnTo>
                  <a:lnTo>
                    <a:pt x="495" y="1220"/>
                  </a:lnTo>
                  <a:lnTo>
                    <a:pt x="4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8"/>
            <p:cNvSpPr/>
            <p:nvPr/>
          </p:nvSpPr>
          <p:spPr>
            <a:xfrm>
              <a:off x="4854475" y="1433925"/>
              <a:ext cx="20225" cy="34225"/>
            </a:xfrm>
            <a:custGeom>
              <a:avLst/>
              <a:gdLst/>
              <a:ahLst/>
              <a:cxnLst/>
              <a:rect l="l" t="t" r="r" b="b"/>
              <a:pathLst>
                <a:path w="809" h="1369" extrusionOk="0">
                  <a:moveTo>
                    <a:pt x="330" y="1"/>
                  </a:moveTo>
                  <a:lnTo>
                    <a:pt x="1" y="67"/>
                  </a:lnTo>
                  <a:lnTo>
                    <a:pt x="1" y="248"/>
                  </a:lnTo>
                  <a:lnTo>
                    <a:pt x="330" y="182"/>
                  </a:lnTo>
                  <a:lnTo>
                    <a:pt x="330" y="1220"/>
                  </a:lnTo>
                  <a:lnTo>
                    <a:pt x="34" y="1220"/>
                  </a:lnTo>
                  <a:lnTo>
                    <a:pt x="34" y="1369"/>
                  </a:lnTo>
                  <a:lnTo>
                    <a:pt x="808" y="1369"/>
                  </a:lnTo>
                  <a:lnTo>
                    <a:pt x="808"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8"/>
            <p:cNvSpPr/>
            <p:nvPr/>
          </p:nvSpPr>
          <p:spPr>
            <a:xfrm>
              <a:off x="4882500" y="1433525"/>
              <a:ext cx="21850" cy="34625"/>
            </a:xfrm>
            <a:custGeom>
              <a:avLst/>
              <a:gdLst/>
              <a:ahLst/>
              <a:cxnLst/>
              <a:rect l="l" t="t" r="r" b="b"/>
              <a:pathLst>
                <a:path w="874" h="1385" extrusionOk="0">
                  <a:moveTo>
                    <a:pt x="396" y="0"/>
                  </a:moveTo>
                  <a:cubicBezTo>
                    <a:pt x="347" y="0"/>
                    <a:pt x="281" y="0"/>
                    <a:pt x="215" y="17"/>
                  </a:cubicBezTo>
                  <a:cubicBezTo>
                    <a:pt x="149" y="33"/>
                    <a:pt x="83" y="66"/>
                    <a:pt x="17" y="83"/>
                  </a:cubicBezTo>
                  <a:lnTo>
                    <a:pt x="17" y="281"/>
                  </a:lnTo>
                  <a:cubicBezTo>
                    <a:pt x="83" y="231"/>
                    <a:pt x="149" y="198"/>
                    <a:pt x="215" y="182"/>
                  </a:cubicBezTo>
                  <a:cubicBezTo>
                    <a:pt x="281" y="165"/>
                    <a:pt x="347" y="149"/>
                    <a:pt x="396" y="149"/>
                  </a:cubicBezTo>
                  <a:cubicBezTo>
                    <a:pt x="478" y="149"/>
                    <a:pt x="544" y="182"/>
                    <a:pt x="594" y="215"/>
                  </a:cubicBezTo>
                  <a:cubicBezTo>
                    <a:pt x="643" y="264"/>
                    <a:pt x="676" y="330"/>
                    <a:pt x="676" y="396"/>
                  </a:cubicBezTo>
                  <a:cubicBezTo>
                    <a:pt x="676" y="445"/>
                    <a:pt x="660" y="495"/>
                    <a:pt x="643" y="528"/>
                  </a:cubicBezTo>
                  <a:cubicBezTo>
                    <a:pt x="610" y="577"/>
                    <a:pt x="577" y="643"/>
                    <a:pt x="511" y="709"/>
                  </a:cubicBezTo>
                  <a:cubicBezTo>
                    <a:pt x="478" y="742"/>
                    <a:pt x="412" y="824"/>
                    <a:pt x="281" y="940"/>
                  </a:cubicBezTo>
                  <a:cubicBezTo>
                    <a:pt x="165" y="1055"/>
                    <a:pt x="66" y="1154"/>
                    <a:pt x="0" y="1236"/>
                  </a:cubicBezTo>
                  <a:lnTo>
                    <a:pt x="0" y="1385"/>
                  </a:lnTo>
                  <a:lnTo>
                    <a:pt x="874" y="1385"/>
                  </a:lnTo>
                  <a:lnTo>
                    <a:pt x="874" y="1236"/>
                  </a:lnTo>
                  <a:lnTo>
                    <a:pt x="231" y="1236"/>
                  </a:lnTo>
                  <a:cubicBezTo>
                    <a:pt x="379" y="1072"/>
                    <a:pt x="495" y="956"/>
                    <a:pt x="561" y="874"/>
                  </a:cubicBezTo>
                  <a:cubicBezTo>
                    <a:pt x="643" y="791"/>
                    <a:pt x="693" y="742"/>
                    <a:pt x="709" y="726"/>
                  </a:cubicBezTo>
                  <a:cubicBezTo>
                    <a:pt x="775" y="660"/>
                    <a:pt x="808" y="594"/>
                    <a:pt x="824" y="544"/>
                  </a:cubicBezTo>
                  <a:cubicBezTo>
                    <a:pt x="857" y="495"/>
                    <a:pt x="857" y="445"/>
                    <a:pt x="857" y="379"/>
                  </a:cubicBezTo>
                  <a:cubicBezTo>
                    <a:pt x="857" y="264"/>
                    <a:pt x="824" y="182"/>
                    <a:pt x="742" y="99"/>
                  </a:cubicBezTo>
                  <a:cubicBezTo>
                    <a:pt x="643" y="33"/>
                    <a:pt x="544"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8"/>
            <p:cNvSpPr/>
            <p:nvPr/>
          </p:nvSpPr>
          <p:spPr>
            <a:xfrm>
              <a:off x="3423500" y="1176825"/>
              <a:ext cx="96450" cy="168125"/>
            </a:xfrm>
            <a:custGeom>
              <a:avLst/>
              <a:gdLst/>
              <a:ahLst/>
              <a:cxnLst/>
              <a:rect l="l" t="t" r="r" b="b"/>
              <a:pathLst>
                <a:path w="3858" h="6725" extrusionOk="0">
                  <a:moveTo>
                    <a:pt x="281" y="1"/>
                  </a:moveTo>
                  <a:cubicBezTo>
                    <a:pt x="133" y="1"/>
                    <a:pt x="1" y="116"/>
                    <a:pt x="17" y="281"/>
                  </a:cubicBezTo>
                  <a:cubicBezTo>
                    <a:pt x="17" y="429"/>
                    <a:pt x="133" y="545"/>
                    <a:pt x="281" y="545"/>
                  </a:cubicBezTo>
                  <a:lnTo>
                    <a:pt x="3577" y="545"/>
                  </a:lnTo>
                  <a:cubicBezTo>
                    <a:pt x="3725" y="545"/>
                    <a:pt x="3841" y="429"/>
                    <a:pt x="3857" y="281"/>
                  </a:cubicBezTo>
                  <a:cubicBezTo>
                    <a:pt x="3857" y="116"/>
                    <a:pt x="3725" y="1"/>
                    <a:pt x="3577" y="1"/>
                  </a:cubicBezTo>
                  <a:close/>
                  <a:moveTo>
                    <a:pt x="281" y="2061"/>
                  </a:moveTo>
                  <a:cubicBezTo>
                    <a:pt x="133" y="2061"/>
                    <a:pt x="1" y="2176"/>
                    <a:pt x="17" y="2341"/>
                  </a:cubicBezTo>
                  <a:cubicBezTo>
                    <a:pt x="17" y="2489"/>
                    <a:pt x="133" y="2605"/>
                    <a:pt x="281" y="2605"/>
                  </a:cubicBezTo>
                  <a:lnTo>
                    <a:pt x="3577" y="2605"/>
                  </a:lnTo>
                  <a:cubicBezTo>
                    <a:pt x="3725" y="2605"/>
                    <a:pt x="3857" y="2489"/>
                    <a:pt x="3857" y="2341"/>
                  </a:cubicBezTo>
                  <a:cubicBezTo>
                    <a:pt x="3857" y="2176"/>
                    <a:pt x="3725" y="2061"/>
                    <a:pt x="3577" y="2061"/>
                  </a:cubicBezTo>
                  <a:close/>
                  <a:moveTo>
                    <a:pt x="281" y="4121"/>
                  </a:moveTo>
                  <a:cubicBezTo>
                    <a:pt x="133" y="4121"/>
                    <a:pt x="1" y="4236"/>
                    <a:pt x="17" y="4401"/>
                  </a:cubicBezTo>
                  <a:cubicBezTo>
                    <a:pt x="17" y="4549"/>
                    <a:pt x="133" y="4665"/>
                    <a:pt x="281" y="4665"/>
                  </a:cubicBezTo>
                  <a:lnTo>
                    <a:pt x="3577" y="4665"/>
                  </a:lnTo>
                  <a:cubicBezTo>
                    <a:pt x="3725" y="4665"/>
                    <a:pt x="3857" y="4549"/>
                    <a:pt x="3857" y="4401"/>
                  </a:cubicBezTo>
                  <a:cubicBezTo>
                    <a:pt x="3857" y="4236"/>
                    <a:pt x="3725" y="4121"/>
                    <a:pt x="3577" y="4121"/>
                  </a:cubicBezTo>
                  <a:close/>
                  <a:moveTo>
                    <a:pt x="281" y="6181"/>
                  </a:moveTo>
                  <a:cubicBezTo>
                    <a:pt x="133" y="6181"/>
                    <a:pt x="1" y="6296"/>
                    <a:pt x="17" y="6445"/>
                  </a:cubicBezTo>
                  <a:cubicBezTo>
                    <a:pt x="17" y="6610"/>
                    <a:pt x="133" y="6725"/>
                    <a:pt x="281" y="6725"/>
                  </a:cubicBezTo>
                  <a:lnTo>
                    <a:pt x="3577" y="6725"/>
                  </a:lnTo>
                  <a:cubicBezTo>
                    <a:pt x="3725" y="6725"/>
                    <a:pt x="3857" y="6610"/>
                    <a:pt x="3857" y="6445"/>
                  </a:cubicBezTo>
                  <a:cubicBezTo>
                    <a:pt x="3857" y="6296"/>
                    <a:pt x="3725" y="6181"/>
                    <a:pt x="3577" y="618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8"/>
            <p:cNvSpPr/>
            <p:nvPr/>
          </p:nvSpPr>
          <p:spPr>
            <a:xfrm>
              <a:off x="3115300" y="1125750"/>
              <a:ext cx="96450" cy="219200"/>
            </a:xfrm>
            <a:custGeom>
              <a:avLst/>
              <a:gdLst/>
              <a:ahLst/>
              <a:cxnLst/>
              <a:rect l="l" t="t" r="r" b="b"/>
              <a:pathLst>
                <a:path w="3858" h="8768" extrusionOk="0">
                  <a:moveTo>
                    <a:pt x="281" y="0"/>
                  </a:moveTo>
                  <a:cubicBezTo>
                    <a:pt x="133" y="0"/>
                    <a:pt x="1" y="115"/>
                    <a:pt x="1" y="264"/>
                  </a:cubicBezTo>
                  <a:cubicBezTo>
                    <a:pt x="1" y="429"/>
                    <a:pt x="133" y="544"/>
                    <a:pt x="281" y="544"/>
                  </a:cubicBezTo>
                  <a:lnTo>
                    <a:pt x="3577" y="544"/>
                  </a:lnTo>
                  <a:cubicBezTo>
                    <a:pt x="3726" y="544"/>
                    <a:pt x="3841" y="412"/>
                    <a:pt x="3841" y="264"/>
                  </a:cubicBezTo>
                  <a:lnTo>
                    <a:pt x="3857" y="264"/>
                  </a:lnTo>
                  <a:cubicBezTo>
                    <a:pt x="3841" y="115"/>
                    <a:pt x="3726" y="0"/>
                    <a:pt x="3577" y="0"/>
                  </a:cubicBezTo>
                  <a:close/>
                  <a:moveTo>
                    <a:pt x="281" y="2044"/>
                  </a:moveTo>
                  <a:cubicBezTo>
                    <a:pt x="133" y="2044"/>
                    <a:pt x="1" y="2159"/>
                    <a:pt x="1" y="2324"/>
                  </a:cubicBezTo>
                  <a:cubicBezTo>
                    <a:pt x="1" y="2472"/>
                    <a:pt x="133" y="2588"/>
                    <a:pt x="281" y="2588"/>
                  </a:cubicBezTo>
                  <a:lnTo>
                    <a:pt x="3577" y="2588"/>
                  </a:lnTo>
                  <a:cubicBezTo>
                    <a:pt x="3726" y="2588"/>
                    <a:pt x="3841" y="2472"/>
                    <a:pt x="3841" y="2324"/>
                  </a:cubicBezTo>
                  <a:lnTo>
                    <a:pt x="3857" y="2324"/>
                  </a:lnTo>
                  <a:cubicBezTo>
                    <a:pt x="3857" y="2159"/>
                    <a:pt x="3726" y="2044"/>
                    <a:pt x="3577" y="2044"/>
                  </a:cubicBezTo>
                  <a:close/>
                  <a:moveTo>
                    <a:pt x="281" y="4104"/>
                  </a:moveTo>
                  <a:cubicBezTo>
                    <a:pt x="133" y="4104"/>
                    <a:pt x="1" y="4219"/>
                    <a:pt x="1" y="4384"/>
                  </a:cubicBezTo>
                  <a:cubicBezTo>
                    <a:pt x="1" y="4532"/>
                    <a:pt x="133" y="4664"/>
                    <a:pt x="281" y="4664"/>
                  </a:cubicBezTo>
                  <a:lnTo>
                    <a:pt x="3577" y="4664"/>
                  </a:lnTo>
                  <a:cubicBezTo>
                    <a:pt x="3726" y="4648"/>
                    <a:pt x="3841" y="4532"/>
                    <a:pt x="3841" y="4384"/>
                  </a:cubicBezTo>
                  <a:lnTo>
                    <a:pt x="3857" y="4384"/>
                  </a:lnTo>
                  <a:cubicBezTo>
                    <a:pt x="3857" y="4219"/>
                    <a:pt x="3726" y="4104"/>
                    <a:pt x="3577" y="4104"/>
                  </a:cubicBezTo>
                  <a:close/>
                  <a:moveTo>
                    <a:pt x="281" y="6164"/>
                  </a:moveTo>
                  <a:cubicBezTo>
                    <a:pt x="133" y="6164"/>
                    <a:pt x="1" y="6279"/>
                    <a:pt x="1" y="6444"/>
                  </a:cubicBezTo>
                  <a:cubicBezTo>
                    <a:pt x="1" y="6592"/>
                    <a:pt x="133" y="6708"/>
                    <a:pt x="281" y="6708"/>
                  </a:cubicBezTo>
                  <a:lnTo>
                    <a:pt x="3577" y="6708"/>
                  </a:lnTo>
                  <a:cubicBezTo>
                    <a:pt x="3726" y="6708"/>
                    <a:pt x="3841" y="6592"/>
                    <a:pt x="3841" y="6444"/>
                  </a:cubicBezTo>
                  <a:lnTo>
                    <a:pt x="3857" y="6444"/>
                  </a:lnTo>
                  <a:cubicBezTo>
                    <a:pt x="3857" y="6279"/>
                    <a:pt x="3726" y="6164"/>
                    <a:pt x="3577" y="6164"/>
                  </a:cubicBezTo>
                  <a:close/>
                  <a:moveTo>
                    <a:pt x="281" y="8224"/>
                  </a:moveTo>
                  <a:cubicBezTo>
                    <a:pt x="133" y="8224"/>
                    <a:pt x="1" y="8339"/>
                    <a:pt x="1" y="8488"/>
                  </a:cubicBezTo>
                  <a:cubicBezTo>
                    <a:pt x="1" y="8653"/>
                    <a:pt x="133" y="8768"/>
                    <a:pt x="281" y="8768"/>
                  </a:cubicBezTo>
                  <a:lnTo>
                    <a:pt x="3577" y="8768"/>
                  </a:lnTo>
                  <a:cubicBezTo>
                    <a:pt x="3726" y="8768"/>
                    <a:pt x="3841" y="8636"/>
                    <a:pt x="3841" y="8488"/>
                  </a:cubicBezTo>
                  <a:cubicBezTo>
                    <a:pt x="3841" y="8339"/>
                    <a:pt x="3726" y="8224"/>
                    <a:pt x="3577" y="8224"/>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8"/>
            <p:cNvSpPr/>
            <p:nvPr/>
          </p:nvSpPr>
          <p:spPr>
            <a:xfrm>
              <a:off x="3732125" y="1060650"/>
              <a:ext cx="96025" cy="284300"/>
            </a:xfrm>
            <a:custGeom>
              <a:avLst/>
              <a:gdLst/>
              <a:ahLst/>
              <a:cxnLst/>
              <a:rect l="l" t="t" r="r" b="b"/>
              <a:pathLst>
                <a:path w="3841" h="11372" extrusionOk="0">
                  <a:moveTo>
                    <a:pt x="280" y="0"/>
                  </a:moveTo>
                  <a:cubicBezTo>
                    <a:pt x="115" y="0"/>
                    <a:pt x="0" y="115"/>
                    <a:pt x="0" y="264"/>
                  </a:cubicBezTo>
                  <a:cubicBezTo>
                    <a:pt x="0" y="412"/>
                    <a:pt x="115" y="544"/>
                    <a:pt x="280" y="544"/>
                  </a:cubicBezTo>
                  <a:lnTo>
                    <a:pt x="3576" y="544"/>
                  </a:lnTo>
                  <a:cubicBezTo>
                    <a:pt x="3725" y="544"/>
                    <a:pt x="3840" y="429"/>
                    <a:pt x="3840" y="264"/>
                  </a:cubicBezTo>
                  <a:cubicBezTo>
                    <a:pt x="3840" y="115"/>
                    <a:pt x="3725" y="0"/>
                    <a:pt x="3576" y="0"/>
                  </a:cubicBezTo>
                  <a:close/>
                  <a:moveTo>
                    <a:pt x="280" y="2159"/>
                  </a:moveTo>
                  <a:cubicBezTo>
                    <a:pt x="115" y="2159"/>
                    <a:pt x="0" y="2291"/>
                    <a:pt x="0" y="2439"/>
                  </a:cubicBezTo>
                  <a:cubicBezTo>
                    <a:pt x="0" y="2588"/>
                    <a:pt x="132" y="2719"/>
                    <a:pt x="280" y="2719"/>
                  </a:cubicBezTo>
                  <a:lnTo>
                    <a:pt x="3576" y="2719"/>
                  </a:lnTo>
                  <a:cubicBezTo>
                    <a:pt x="3725" y="2703"/>
                    <a:pt x="3840" y="2588"/>
                    <a:pt x="3840" y="2439"/>
                  </a:cubicBezTo>
                  <a:cubicBezTo>
                    <a:pt x="3840" y="2291"/>
                    <a:pt x="3725" y="2159"/>
                    <a:pt x="3576" y="2159"/>
                  </a:cubicBezTo>
                  <a:close/>
                  <a:moveTo>
                    <a:pt x="253" y="4333"/>
                  </a:moveTo>
                  <a:cubicBezTo>
                    <a:pt x="103" y="4333"/>
                    <a:pt x="0" y="4458"/>
                    <a:pt x="0" y="4598"/>
                  </a:cubicBezTo>
                  <a:cubicBezTo>
                    <a:pt x="0" y="4747"/>
                    <a:pt x="115" y="4878"/>
                    <a:pt x="280" y="4878"/>
                  </a:cubicBezTo>
                  <a:lnTo>
                    <a:pt x="3576" y="4878"/>
                  </a:lnTo>
                  <a:cubicBezTo>
                    <a:pt x="3725" y="4878"/>
                    <a:pt x="3840" y="4747"/>
                    <a:pt x="3840" y="4598"/>
                  </a:cubicBezTo>
                  <a:cubicBezTo>
                    <a:pt x="3840" y="4458"/>
                    <a:pt x="3738" y="4333"/>
                    <a:pt x="3602" y="4333"/>
                  </a:cubicBezTo>
                  <a:cubicBezTo>
                    <a:pt x="3593" y="4333"/>
                    <a:pt x="3585" y="4334"/>
                    <a:pt x="3576" y="4335"/>
                  </a:cubicBezTo>
                  <a:lnTo>
                    <a:pt x="280" y="4335"/>
                  </a:lnTo>
                  <a:cubicBezTo>
                    <a:pt x="271" y="4334"/>
                    <a:pt x="262" y="4333"/>
                    <a:pt x="253" y="4333"/>
                  </a:cubicBezTo>
                  <a:close/>
                  <a:moveTo>
                    <a:pt x="280" y="6494"/>
                  </a:moveTo>
                  <a:cubicBezTo>
                    <a:pt x="115" y="6494"/>
                    <a:pt x="0" y="6609"/>
                    <a:pt x="0" y="6774"/>
                  </a:cubicBezTo>
                  <a:cubicBezTo>
                    <a:pt x="0" y="6922"/>
                    <a:pt x="115" y="7037"/>
                    <a:pt x="280" y="7037"/>
                  </a:cubicBezTo>
                  <a:lnTo>
                    <a:pt x="3576" y="7037"/>
                  </a:lnTo>
                  <a:cubicBezTo>
                    <a:pt x="3725" y="7037"/>
                    <a:pt x="3840" y="6922"/>
                    <a:pt x="3840" y="6774"/>
                  </a:cubicBezTo>
                  <a:cubicBezTo>
                    <a:pt x="3840" y="6609"/>
                    <a:pt x="3725" y="6494"/>
                    <a:pt x="3576" y="6494"/>
                  </a:cubicBezTo>
                  <a:close/>
                  <a:moveTo>
                    <a:pt x="280" y="8653"/>
                  </a:moveTo>
                  <a:cubicBezTo>
                    <a:pt x="115" y="8653"/>
                    <a:pt x="0" y="8784"/>
                    <a:pt x="0" y="8933"/>
                  </a:cubicBezTo>
                  <a:cubicBezTo>
                    <a:pt x="0" y="9081"/>
                    <a:pt x="115" y="9213"/>
                    <a:pt x="280" y="9213"/>
                  </a:cubicBezTo>
                  <a:lnTo>
                    <a:pt x="3576" y="9213"/>
                  </a:lnTo>
                  <a:cubicBezTo>
                    <a:pt x="3725" y="9213"/>
                    <a:pt x="3840" y="9081"/>
                    <a:pt x="3840" y="8933"/>
                  </a:cubicBezTo>
                  <a:cubicBezTo>
                    <a:pt x="3840" y="8784"/>
                    <a:pt x="3725" y="8653"/>
                    <a:pt x="3576" y="8653"/>
                  </a:cubicBezTo>
                  <a:close/>
                  <a:moveTo>
                    <a:pt x="280" y="10828"/>
                  </a:moveTo>
                  <a:cubicBezTo>
                    <a:pt x="115" y="10828"/>
                    <a:pt x="0" y="10943"/>
                    <a:pt x="0" y="11092"/>
                  </a:cubicBezTo>
                  <a:cubicBezTo>
                    <a:pt x="0" y="11257"/>
                    <a:pt x="115" y="11372"/>
                    <a:pt x="280" y="11372"/>
                  </a:cubicBezTo>
                  <a:lnTo>
                    <a:pt x="3576" y="11372"/>
                  </a:lnTo>
                  <a:cubicBezTo>
                    <a:pt x="3725" y="11372"/>
                    <a:pt x="3840" y="11257"/>
                    <a:pt x="3840" y="11092"/>
                  </a:cubicBezTo>
                  <a:cubicBezTo>
                    <a:pt x="3840" y="10943"/>
                    <a:pt x="3725" y="10828"/>
                    <a:pt x="3576" y="10828"/>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8"/>
            <p:cNvSpPr/>
            <p:nvPr/>
          </p:nvSpPr>
          <p:spPr>
            <a:xfrm>
              <a:off x="3882925" y="1279825"/>
              <a:ext cx="96425" cy="65125"/>
            </a:xfrm>
            <a:custGeom>
              <a:avLst/>
              <a:gdLst/>
              <a:ahLst/>
              <a:cxnLst/>
              <a:rect l="l" t="t" r="r" b="b"/>
              <a:pathLst>
                <a:path w="3857" h="2605" extrusionOk="0">
                  <a:moveTo>
                    <a:pt x="280" y="1"/>
                  </a:moveTo>
                  <a:cubicBezTo>
                    <a:pt x="116" y="1"/>
                    <a:pt x="0" y="116"/>
                    <a:pt x="0" y="281"/>
                  </a:cubicBezTo>
                  <a:cubicBezTo>
                    <a:pt x="0" y="429"/>
                    <a:pt x="116" y="545"/>
                    <a:pt x="280" y="545"/>
                  </a:cubicBezTo>
                  <a:lnTo>
                    <a:pt x="3577" y="545"/>
                  </a:lnTo>
                  <a:cubicBezTo>
                    <a:pt x="3725" y="545"/>
                    <a:pt x="3840" y="429"/>
                    <a:pt x="3840" y="281"/>
                  </a:cubicBezTo>
                  <a:cubicBezTo>
                    <a:pt x="3840" y="116"/>
                    <a:pt x="3725" y="1"/>
                    <a:pt x="3577" y="1"/>
                  </a:cubicBezTo>
                  <a:close/>
                  <a:moveTo>
                    <a:pt x="280" y="2045"/>
                  </a:moveTo>
                  <a:cubicBezTo>
                    <a:pt x="132" y="2045"/>
                    <a:pt x="0" y="2176"/>
                    <a:pt x="0" y="2325"/>
                  </a:cubicBezTo>
                  <a:cubicBezTo>
                    <a:pt x="0" y="2473"/>
                    <a:pt x="116" y="2605"/>
                    <a:pt x="280" y="2605"/>
                  </a:cubicBezTo>
                  <a:lnTo>
                    <a:pt x="3577" y="2605"/>
                  </a:lnTo>
                  <a:cubicBezTo>
                    <a:pt x="3725" y="2605"/>
                    <a:pt x="3857" y="2473"/>
                    <a:pt x="3857" y="2325"/>
                  </a:cubicBezTo>
                  <a:cubicBezTo>
                    <a:pt x="3857" y="2176"/>
                    <a:pt x="3725" y="2045"/>
                    <a:pt x="3577" y="2045"/>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8"/>
            <p:cNvSpPr/>
            <p:nvPr/>
          </p:nvSpPr>
          <p:spPr>
            <a:xfrm>
              <a:off x="3272700" y="1009125"/>
              <a:ext cx="96450" cy="335825"/>
            </a:xfrm>
            <a:custGeom>
              <a:avLst/>
              <a:gdLst/>
              <a:ahLst/>
              <a:cxnLst/>
              <a:rect l="l" t="t" r="r" b="b"/>
              <a:pathLst>
                <a:path w="3858" h="13433" extrusionOk="0">
                  <a:moveTo>
                    <a:pt x="281" y="1"/>
                  </a:moveTo>
                  <a:cubicBezTo>
                    <a:pt x="132" y="1"/>
                    <a:pt x="17" y="116"/>
                    <a:pt x="17" y="265"/>
                  </a:cubicBezTo>
                  <a:cubicBezTo>
                    <a:pt x="1" y="429"/>
                    <a:pt x="132" y="545"/>
                    <a:pt x="281" y="545"/>
                  </a:cubicBezTo>
                  <a:lnTo>
                    <a:pt x="3577" y="545"/>
                  </a:lnTo>
                  <a:cubicBezTo>
                    <a:pt x="3725" y="545"/>
                    <a:pt x="3857" y="429"/>
                    <a:pt x="3857" y="265"/>
                  </a:cubicBezTo>
                  <a:cubicBezTo>
                    <a:pt x="3857" y="116"/>
                    <a:pt x="3725" y="1"/>
                    <a:pt x="3577" y="1"/>
                  </a:cubicBezTo>
                  <a:close/>
                  <a:moveTo>
                    <a:pt x="281" y="2143"/>
                  </a:moveTo>
                  <a:cubicBezTo>
                    <a:pt x="132" y="2143"/>
                    <a:pt x="17" y="2275"/>
                    <a:pt x="17" y="2424"/>
                  </a:cubicBezTo>
                  <a:cubicBezTo>
                    <a:pt x="17" y="2572"/>
                    <a:pt x="132" y="2687"/>
                    <a:pt x="281" y="2687"/>
                  </a:cubicBezTo>
                  <a:lnTo>
                    <a:pt x="3577" y="2687"/>
                  </a:lnTo>
                  <a:cubicBezTo>
                    <a:pt x="3585" y="2688"/>
                    <a:pt x="3594" y="2689"/>
                    <a:pt x="3602" y="2689"/>
                  </a:cubicBezTo>
                  <a:cubicBezTo>
                    <a:pt x="3740" y="2689"/>
                    <a:pt x="3857" y="2563"/>
                    <a:pt x="3857" y="2424"/>
                  </a:cubicBezTo>
                  <a:cubicBezTo>
                    <a:pt x="3857" y="2275"/>
                    <a:pt x="3725" y="2143"/>
                    <a:pt x="3577" y="2143"/>
                  </a:cubicBezTo>
                  <a:close/>
                  <a:moveTo>
                    <a:pt x="3602" y="4301"/>
                  </a:moveTo>
                  <a:cubicBezTo>
                    <a:pt x="3594" y="4301"/>
                    <a:pt x="3585" y="4302"/>
                    <a:pt x="3577" y="4302"/>
                  </a:cubicBezTo>
                  <a:lnTo>
                    <a:pt x="281" y="4302"/>
                  </a:lnTo>
                  <a:cubicBezTo>
                    <a:pt x="132" y="4302"/>
                    <a:pt x="17" y="4418"/>
                    <a:pt x="17" y="4566"/>
                  </a:cubicBezTo>
                  <a:cubicBezTo>
                    <a:pt x="17" y="4714"/>
                    <a:pt x="132" y="4846"/>
                    <a:pt x="281" y="4846"/>
                  </a:cubicBezTo>
                  <a:lnTo>
                    <a:pt x="3577" y="4846"/>
                  </a:lnTo>
                  <a:cubicBezTo>
                    <a:pt x="3725" y="4846"/>
                    <a:pt x="3857" y="4714"/>
                    <a:pt x="3857" y="4566"/>
                  </a:cubicBezTo>
                  <a:cubicBezTo>
                    <a:pt x="3857" y="4426"/>
                    <a:pt x="3740" y="4301"/>
                    <a:pt x="3602" y="4301"/>
                  </a:cubicBezTo>
                  <a:close/>
                  <a:moveTo>
                    <a:pt x="281" y="6445"/>
                  </a:moveTo>
                  <a:cubicBezTo>
                    <a:pt x="132" y="6445"/>
                    <a:pt x="17" y="6560"/>
                    <a:pt x="17" y="6709"/>
                  </a:cubicBezTo>
                  <a:cubicBezTo>
                    <a:pt x="1" y="6873"/>
                    <a:pt x="132" y="6989"/>
                    <a:pt x="281" y="6989"/>
                  </a:cubicBezTo>
                  <a:lnTo>
                    <a:pt x="3577" y="6989"/>
                  </a:lnTo>
                  <a:cubicBezTo>
                    <a:pt x="3725" y="6989"/>
                    <a:pt x="3857" y="6873"/>
                    <a:pt x="3857" y="6709"/>
                  </a:cubicBezTo>
                  <a:cubicBezTo>
                    <a:pt x="3857" y="6560"/>
                    <a:pt x="3725" y="6445"/>
                    <a:pt x="3577" y="6445"/>
                  </a:cubicBezTo>
                  <a:close/>
                  <a:moveTo>
                    <a:pt x="281" y="8588"/>
                  </a:moveTo>
                  <a:cubicBezTo>
                    <a:pt x="132" y="8588"/>
                    <a:pt x="17" y="8719"/>
                    <a:pt x="17" y="8868"/>
                  </a:cubicBezTo>
                  <a:cubicBezTo>
                    <a:pt x="17" y="9016"/>
                    <a:pt x="132" y="9131"/>
                    <a:pt x="281" y="9131"/>
                  </a:cubicBezTo>
                  <a:lnTo>
                    <a:pt x="3577" y="9131"/>
                  </a:lnTo>
                  <a:cubicBezTo>
                    <a:pt x="3725" y="9131"/>
                    <a:pt x="3857" y="9016"/>
                    <a:pt x="3857" y="8868"/>
                  </a:cubicBezTo>
                  <a:cubicBezTo>
                    <a:pt x="3857" y="8719"/>
                    <a:pt x="3725" y="8588"/>
                    <a:pt x="3577" y="8588"/>
                  </a:cubicBezTo>
                  <a:close/>
                  <a:moveTo>
                    <a:pt x="281" y="10730"/>
                  </a:moveTo>
                  <a:cubicBezTo>
                    <a:pt x="132" y="10730"/>
                    <a:pt x="17" y="10862"/>
                    <a:pt x="17" y="11010"/>
                  </a:cubicBezTo>
                  <a:cubicBezTo>
                    <a:pt x="17" y="11159"/>
                    <a:pt x="132" y="11290"/>
                    <a:pt x="281" y="11290"/>
                  </a:cubicBezTo>
                  <a:lnTo>
                    <a:pt x="3577" y="11290"/>
                  </a:lnTo>
                  <a:cubicBezTo>
                    <a:pt x="3725" y="11290"/>
                    <a:pt x="3857" y="11159"/>
                    <a:pt x="3857" y="11010"/>
                  </a:cubicBezTo>
                  <a:cubicBezTo>
                    <a:pt x="3857" y="10862"/>
                    <a:pt x="3725" y="10730"/>
                    <a:pt x="3577" y="10730"/>
                  </a:cubicBezTo>
                  <a:close/>
                  <a:moveTo>
                    <a:pt x="281" y="12889"/>
                  </a:moveTo>
                  <a:cubicBezTo>
                    <a:pt x="132" y="12889"/>
                    <a:pt x="1" y="13004"/>
                    <a:pt x="17" y="13153"/>
                  </a:cubicBezTo>
                  <a:cubicBezTo>
                    <a:pt x="17" y="13318"/>
                    <a:pt x="132" y="13433"/>
                    <a:pt x="281" y="13433"/>
                  </a:cubicBezTo>
                  <a:lnTo>
                    <a:pt x="3577" y="13433"/>
                  </a:lnTo>
                  <a:cubicBezTo>
                    <a:pt x="3725" y="13433"/>
                    <a:pt x="3857" y="13301"/>
                    <a:pt x="3857" y="13153"/>
                  </a:cubicBezTo>
                  <a:cubicBezTo>
                    <a:pt x="3857" y="13004"/>
                    <a:pt x="3725" y="12889"/>
                    <a:pt x="3577" y="1288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8"/>
            <p:cNvSpPr/>
            <p:nvPr/>
          </p:nvSpPr>
          <p:spPr>
            <a:xfrm>
              <a:off x="3581300" y="906125"/>
              <a:ext cx="96050" cy="438825"/>
            </a:xfrm>
            <a:custGeom>
              <a:avLst/>
              <a:gdLst/>
              <a:ahLst/>
              <a:cxnLst/>
              <a:rect l="l" t="t" r="r" b="b"/>
              <a:pathLst>
                <a:path w="3842" h="17553" extrusionOk="0">
                  <a:moveTo>
                    <a:pt x="281" y="1"/>
                  </a:moveTo>
                  <a:cubicBezTo>
                    <a:pt x="116" y="1"/>
                    <a:pt x="1" y="132"/>
                    <a:pt x="1" y="281"/>
                  </a:cubicBezTo>
                  <a:cubicBezTo>
                    <a:pt x="1" y="429"/>
                    <a:pt x="116" y="561"/>
                    <a:pt x="281" y="561"/>
                  </a:cubicBezTo>
                  <a:lnTo>
                    <a:pt x="3577" y="561"/>
                  </a:lnTo>
                  <a:cubicBezTo>
                    <a:pt x="3726" y="561"/>
                    <a:pt x="3841" y="429"/>
                    <a:pt x="3841" y="281"/>
                  </a:cubicBezTo>
                  <a:cubicBezTo>
                    <a:pt x="3841" y="132"/>
                    <a:pt x="3726" y="1"/>
                    <a:pt x="3577" y="1"/>
                  </a:cubicBezTo>
                  <a:close/>
                  <a:moveTo>
                    <a:pt x="281" y="2127"/>
                  </a:moveTo>
                  <a:cubicBezTo>
                    <a:pt x="116" y="2127"/>
                    <a:pt x="1" y="2259"/>
                    <a:pt x="1" y="2407"/>
                  </a:cubicBezTo>
                  <a:cubicBezTo>
                    <a:pt x="1" y="2555"/>
                    <a:pt x="116" y="2687"/>
                    <a:pt x="281" y="2687"/>
                  </a:cubicBezTo>
                  <a:lnTo>
                    <a:pt x="3577" y="2687"/>
                  </a:lnTo>
                  <a:cubicBezTo>
                    <a:pt x="3726" y="2687"/>
                    <a:pt x="3841" y="2555"/>
                    <a:pt x="3841" y="2407"/>
                  </a:cubicBezTo>
                  <a:cubicBezTo>
                    <a:pt x="3841" y="2259"/>
                    <a:pt x="3726" y="2127"/>
                    <a:pt x="3577" y="2127"/>
                  </a:cubicBezTo>
                  <a:close/>
                  <a:moveTo>
                    <a:pt x="281" y="4253"/>
                  </a:moveTo>
                  <a:cubicBezTo>
                    <a:pt x="116" y="4253"/>
                    <a:pt x="1" y="4385"/>
                    <a:pt x="1" y="4533"/>
                  </a:cubicBezTo>
                  <a:cubicBezTo>
                    <a:pt x="1" y="4681"/>
                    <a:pt x="116" y="4797"/>
                    <a:pt x="281" y="4813"/>
                  </a:cubicBezTo>
                  <a:lnTo>
                    <a:pt x="3577" y="4813"/>
                  </a:lnTo>
                  <a:cubicBezTo>
                    <a:pt x="3726" y="4797"/>
                    <a:pt x="3841" y="4681"/>
                    <a:pt x="3841" y="4533"/>
                  </a:cubicBezTo>
                  <a:cubicBezTo>
                    <a:pt x="3841" y="4385"/>
                    <a:pt x="3726" y="4253"/>
                    <a:pt x="3577" y="4253"/>
                  </a:cubicBezTo>
                  <a:close/>
                  <a:moveTo>
                    <a:pt x="281" y="6379"/>
                  </a:moveTo>
                  <a:cubicBezTo>
                    <a:pt x="116" y="6379"/>
                    <a:pt x="1" y="6511"/>
                    <a:pt x="1" y="6659"/>
                  </a:cubicBezTo>
                  <a:cubicBezTo>
                    <a:pt x="1" y="6807"/>
                    <a:pt x="116" y="6923"/>
                    <a:pt x="281" y="6923"/>
                  </a:cubicBezTo>
                  <a:lnTo>
                    <a:pt x="3577" y="6923"/>
                  </a:lnTo>
                  <a:cubicBezTo>
                    <a:pt x="3726" y="6923"/>
                    <a:pt x="3841" y="6807"/>
                    <a:pt x="3841" y="6659"/>
                  </a:cubicBezTo>
                  <a:cubicBezTo>
                    <a:pt x="3841" y="6511"/>
                    <a:pt x="3726" y="6379"/>
                    <a:pt x="3577" y="6379"/>
                  </a:cubicBezTo>
                  <a:close/>
                  <a:moveTo>
                    <a:pt x="281" y="8505"/>
                  </a:moveTo>
                  <a:cubicBezTo>
                    <a:pt x="116" y="8505"/>
                    <a:pt x="1" y="8637"/>
                    <a:pt x="1" y="8785"/>
                  </a:cubicBezTo>
                  <a:cubicBezTo>
                    <a:pt x="1" y="8933"/>
                    <a:pt x="116" y="9049"/>
                    <a:pt x="281" y="9049"/>
                  </a:cubicBezTo>
                  <a:lnTo>
                    <a:pt x="3577" y="9049"/>
                  </a:lnTo>
                  <a:cubicBezTo>
                    <a:pt x="3726" y="9049"/>
                    <a:pt x="3841" y="8933"/>
                    <a:pt x="3841" y="8785"/>
                  </a:cubicBezTo>
                  <a:cubicBezTo>
                    <a:pt x="3841" y="8637"/>
                    <a:pt x="3726" y="8505"/>
                    <a:pt x="3577" y="8505"/>
                  </a:cubicBezTo>
                  <a:close/>
                  <a:moveTo>
                    <a:pt x="281" y="10631"/>
                  </a:moveTo>
                  <a:cubicBezTo>
                    <a:pt x="116" y="10631"/>
                    <a:pt x="1" y="10746"/>
                    <a:pt x="1" y="10911"/>
                  </a:cubicBezTo>
                  <a:cubicBezTo>
                    <a:pt x="1" y="11059"/>
                    <a:pt x="116" y="11175"/>
                    <a:pt x="281" y="11175"/>
                  </a:cubicBezTo>
                  <a:lnTo>
                    <a:pt x="3577" y="11175"/>
                  </a:lnTo>
                  <a:cubicBezTo>
                    <a:pt x="3726" y="11175"/>
                    <a:pt x="3841" y="11059"/>
                    <a:pt x="3841" y="10911"/>
                  </a:cubicBezTo>
                  <a:cubicBezTo>
                    <a:pt x="3841" y="10746"/>
                    <a:pt x="3726" y="10631"/>
                    <a:pt x="3577" y="10631"/>
                  </a:cubicBezTo>
                  <a:close/>
                  <a:moveTo>
                    <a:pt x="281" y="12757"/>
                  </a:moveTo>
                  <a:cubicBezTo>
                    <a:pt x="116" y="12757"/>
                    <a:pt x="1" y="12872"/>
                    <a:pt x="1" y="13037"/>
                  </a:cubicBezTo>
                  <a:cubicBezTo>
                    <a:pt x="1" y="13185"/>
                    <a:pt x="116" y="13301"/>
                    <a:pt x="281" y="13301"/>
                  </a:cubicBezTo>
                  <a:lnTo>
                    <a:pt x="3577" y="13301"/>
                  </a:lnTo>
                  <a:cubicBezTo>
                    <a:pt x="3726" y="13301"/>
                    <a:pt x="3841" y="13185"/>
                    <a:pt x="3841" y="13037"/>
                  </a:cubicBezTo>
                  <a:cubicBezTo>
                    <a:pt x="3841" y="12872"/>
                    <a:pt x="3726" y="12757"/>
                    <a:pt x="3577" y="12757"/>
                  </a:cubicBezTo>
                  <a:close/>
                  <a:moveTo>
                    <a:pt x="281" y="14883"/>
                  </a:moveTo>
                  <a:cubicBezTo>
                    <a:pt x="116" y="14883"/>
                    <a:pt x="1" y="14998"/>
                    <a:pt x="1" y="15147"/>
                  </a:cubicBezTo>
                  <a:cubicBezTo>
                    <a:pt x="1" y="15312"/>
                    <a:pt x="116" y="15427"/>
                    <a:pt x="281" y="15427"/>
                  </a:cubicBezTo>
                  <a:lnTo>
                    <a:pt x="3577" y="15427"/>
                  </a:lnTo>
                  <a:cubicBezTo>
                    <a:pt x="3726" y="15427"/>
                    <a:pt x="3841" y="15312"/>
                    <a:pt x="3841" y="15147"/>
                  </a:cubicBezTo>
                  <a:cubicBezTo>
                    <a:pt x="3841" y="14998"/>
                    <a:pt x="3726" y="14883"/>
                    <a:pt x="3577" y="14883"/>
                  </a:cubicBezTo>
                  <a:close/>
                  <a:moveTo>
                    <a:pt x="281" y="17009"/>
                  </a:moveTo>
                  <a:cubicBezTo>
                    <a:pt x="116" y="17009"/>
                    <a:pt x="1" y="17124"/>
                    <a:pt x="1" y="17273"/>
                  </a:cubicBezTo>
                  <a:cubicBezTo>
                    <a:pt x="1" y="17438"/>
                    <a:pt x="116" y="17553"/>
                    <a:pt x="281" y="17553"/>
                  </a:cubicBezTo>
                  <a:lnTo>
                    <a:pt x="3577" y="17553"/>
                  </a:lnTo>
                  <a:cubicBezTo>
                    <a:pt x="3726" y="17553"/>
                    <a:pt x="3841" y="17438"/>
                    <a:pt x="3841" y="17273"/>
                  </a:cubicBezTo>
                  <a:cubicBezTo>
                    <a:pt x="3841" y="17124"/>
                    <a:pt x="3726" y="17009"/>
                    <a:pt x="3577" y="1700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8"/>
            <p:cNvSpPr/>
            <p:nvPr/>
          </p:nvSpPr>
          <p:spPr>
            <a:xfrm>
              <a:off x="4362525" y="1176825"/>
              <a:ext cx="96025" cy="168125"/>
            </a:xfrm>
            <a:custGeom>
              <a:avLst/>
              <a:gdLst/>
              <a:ahLst/>
              <a:cxnLst/>
              <a:rect l="l" t="t" r="r" b="b"/>
              <a:pathLst>
                <a:path w="3841" h="6725" extrusionOk="0">
                  <a:moveTo>
                    <a:pt x="280" y="1"/>
                  </a:moveTo>
                  <a:cubicBezTo>
                    <a:pt x="132" y="1"/>
                    <a:pt x="0" y="116"/>
                    <a:pt x="0" y="281"/>
                  </a:cubicBezTo>
                  <a:cubicBezTo>
                    <a:pt x="0" y="429"/>
                    <a:pt x="132" y="545"/>
                    <a:pt x="280" y="545"/>
                  </a:cubicBezTo>
                  <a:lnTo>
                    <a:pt x="3577" y="545"/>
                  </a:lnTo>
                  <a:cubicBezTo>
                    <a:pt x="3725" y="545"/>
                    <a:pt x="3840" y="429"/>
                    <a:pt x="3840" y="281"/>
                  </a:cubicBezTo>
                  <a:cubicBezTo>
                    <a:pt x="3840" y="116"/>
                    <a:pt x="3725" y="1"/>
                    <a:pt x="3577" y="1"/>
                  </a:cubicBezTo>
                  <a:close/>
                  <a:moveTo>
                    <a:pt x="280" y="2061"/>
                  </a:moveTo>
                  <a:cubicBezTo>
                    <a:pt x="132" y="2061"/>
                    <a:pt x="0" y="2176"/>
                    <a:pt x="0" y="2341"/>
                  </a:cubicBezTo>
                  <a:cubicBezTo>
                    <a:pt x="0" y="2489"/>
                    <a:pt x="132" y="2605"/>
                    <a:pt x="280" y="2605"/>
                  </a:cubicBezTo>
                  <a:lnTo>
                    <a:pt x="3577" y="2605"/>
                  </a:lnTo>
                  <a:cubicBezTo>
                    <a:pt x="3725" y="2605"/>
                    <a:pt x="3840" y="2489"/>
                    <a:pt x="3840" y="2341"/>
                  </a:cubicBezTo>
                  <a:cubicBezTo>
                    <a:pt x="3840" y="2176"/>
                    <a:pt x="3725" y="2061"/>
                    <a:pt x="3577" y="2061"/>
                  </a:cubicBezTo>
                  <a:close/>
                  <a:moveTo>
                    <a:pt x="280" y="4121"/>
                  </a:moveTo>
                  <a:cubicBezTo>
                    <a:pt x="132" y="4121"/>
                    <a:pt x="0" y="4236"/>
                    <a:pt x="0" y="4401"/>
                  </a:cubicBezTo>
                  <a:cubicBezTo>
                    <a:pt x="0" y="4549"/>
                    <a:pt x="132" y="4665"/>
                    <a:pt x="280" y="4665"/>
                  </a:cubicBezTo>
                  <a:lnTo>
                    <a:pt x="3577" y="4665"/>
                  </a:lnTo>
                  <a:cubicBezTo>
                    <a:pt x="3725" y="4665"/>
                    <a:pt x="3840" y="4549"/>
                    <a:pt x="3840" y="4401"/>
                  </a:cubicBezTo>
                  <a:cubicBezTo>
                    <a:pt x="3840" y="4236"/>
                    <a:pt x="3725" y="4121"/>
                    <a:pt x="3577" y="4121"/>
                  </a:cubicBezTo>
                  <a:close/>
                  <a:moveTo>
                    <a:pt x="280" y="6181"/>
                  </a:moveTo>
                  <a:cubicBezTo>
                    <a:pt x="132" y="6181"/>
                    <a:pt x="0" y="6296"/>
                    <a:pt x="0" y="6445"/>
                  </a:cubicBezTo>
                  <a:cubicBezTo>
                    <a:pt x="0" y="6610"/>
                    <a:pt x="132" y="6725"/>
                    <a:pt x="280" y="6725"/>
                  </a:cubicBezTo>
                  <a:lnTo>
                    <a:pt x="3577" y="6725"/>
                  </a:lnTo>
                  <a:cubicBezTo>
                    <a:pt x="3725" y="6725"/>
                    <a:pt x="3840" y="6610"/>
                    <a:pt x="3840" y="6445"/>
                  </a:cubicBezTo>
                  <a:cubicBezTo>
                    <a:pt x="3840" y="6296"/>
                    <a:pt x="3725" y="6181"/>
                    <a:pt x="3577" y="618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8"/>
            <p:cNvSpPr/>
            <p:nvPr/>
          </p:nvSpPr>
          <p:spPr>
            <a:xfrm>
              <a:off x="4054325" y="1125325"/>
              <a:ext cx="96025" cy="219625"/>
            </a:xfrm>
            <a:custGeom>
              <a:avLst/>
              <a:gdLst/>
              <a:ahLst/>
              <a:cxnLst/>
              <a:rect l="l" t="t" r="r" b="b"/>
              <a:pathLst>
                <a:path w="3841" h="8785" extrusionOk="0">
                  <a:moveTo>
                    <a:pt x="264" y="1"/>
                  </a:moveTo>
                  <a:cubicBezTo>
                    <a:pt x="116" y="1"/>
                    <a:pt x="0" y="132"/>
                    <a:pt x="17" y="281"/>
                  </a:cubicBezTo>
                  <a:cubicBezTo>
                    <a:pt x="17" y="446"/>
                    <a:pt x="132" y="561"/>
                    <a:pt x="281" y="561"/>
                  </a:cubicBezTo>
                  <a:lnTo>
                    <a:pt x="3577" y="561"/>
                  </a:lnTo>
                  <a:cubicBezTo>
                    <a:pt x="3725" y="561"/>
                    <a:pt x="3840" y="429"/>
                    <a:pt x="3840" y="281"/>
                  </a:cubicBezTo>
                  <a:cubicBezTo>
                    <a:pt x="3840" y="116"/>
                    <a:pt x="3725" y="1"/>
                    <a:pt x="3560" y="1"/>
                  </a:cubicBezTo>
                  <a:close/>
                  <a:moveTo>
                    <a:pt x="264" y="2061"/>
                  </a:moveTo>
                  <a:cubicBezTo>
                    <a:pt x="116" y="2061"/>
                    <a:pt x="0" y="2176"/>
                    <a:pt x="0" y="2341"/>
                  </a:cubicBezTo>
                  <a:cubicBezTo>
                    <a:pt x="0" y="2489"/>
                    <a:pt x="116" y="2605"/>
                    <a:pt x="264" y="2605"/>
                  </a:cubicBezTo>
                  <a:lnTo>
                    <a:pt x="3560" y="2605"/>
                  </a:lnTo>
                  <a:cubicBezTo>
                    <a:pt x="3709" y="2605"/>
                    <a:pt x="3840" y="2489"/>
                    <a:pt x="3840" y="2341"/>
                  </a:cubicBezTo>
                  <a:cubicBezTo>
                    <a:pt x="3840" y="2176"/>
                    <a:pt x="3725" y="2061"/>
                    <a:pt x="3560" y="2061"/>
                  </a:cubicBezTo>
                  <a:close/>
                  <a:moveTo>
                    <a:pt x="264" y="4121"/>
                  </a:moveTo>
                  <a:cubicBezTo>
                    <a:pt x="116" y="4121"/>
                    <a:pt x="0" y="4236"/>
                    <a:pt x="0" y="4401"/>
                  </a:cubicBezTo>
                  <a:cubicBezTo>
                    <a:pt x="0" y="4549"/>
                    <a:pt x="116" y="4665"/>
                    <a:pt x="264" y="4665"/>
                  </a:cubicBezTo>
                  <a:lnTo>
                    <a:pt x="3560" y="4665"/>
                  </a:lnTo>
                  <a:cubicBezTo>
                    <a:pt x="3709" y="4665"/>
                    <a:pt x="3840" y="4549"/>
                    <a:pt x="3840" y="4401"/>
                  </a:cubicBezTo>
                  <a:cubicBezTo>
                    <a:pt x="3840" y="4236"/>
                    <a:pt x="3725" y="4121"/>
                    <a:pt x="3560" y="4121"/>
                  </a:cubicBezTo>
                  <a:close/>
                  <a:moveTo>
                    <a:pt x="264" y="6181"/>
                  </a:moveTo>
                  <a:cubicBezTo>
                    <a:pt x="116" y="6181"/>
                    <a:pt x="0" y="6296"/>
                    <a:pt x="0" y="6461"/>
                  </a:cubicBezTo>
                  <a:cubicBezTo>
                    <a:pt x="0" y="6609"/>
                    <a:pt x="116" y="6725"/>
                    <a:pt x="264" y="6725"/>
                  </a:cubicBezTo>
                  <a:lnTo>
                    <a:pt x="3560" y="6725"/>
                  </a:lnTo>
                  <a:cubicBezTo>
                    <a:pt x="3725" y="6725"/>
                    <a:pt x="3840" y="6609"/>
                    <a:pt x="3840" y="6461"/>
                  </a:cubicBezTo>
                  <a:cubicBezTo>
                    <a:pt x="3840" y="6296"/>
                    <a:pt x="3725" y="6181"/>
                    <a:pt x="3560" y="6181"/>
                  </a:cubicBezTo>
                  <a:close/>
                  <a:moveTo>
                    <a:pt x="281" y="8225"/>
                  </a:moveTo>
                  <a:cubicBezTo>
                    <a:pt x="132" y="8225"/>
                    <a:pt x="0" y="8356"/>
                    <a:pt x="17" y="8505"/>
                  </a:cubicBezTo>
                  <a:cubicBezTo>
                    <a:pt x="0" y="8653"/>
                    <a:pt x="116" y="8785"/>
                    <a:pt x="264" y="8785"/>
                  </a:cubicBezTo>
                  <a:lnTo>
                    <a:pt x="3560" y="8785"/>
                  </a:lnTo>
                  <a:cubicBezTo>
                    <a:pt x="3725" y="8785"/>
                    <a:pt x="3840" y="8653"/>
                    <a:pt x="3840" y="8505"/>
                  </a:cubicBezTo>
                  <a:cubicBezTo>
                    <a:pt x="3840" y="8356"/>
                    <a:pt x="3725" y="8241"/>
                    <a:pt x="3577" y="8225"/>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8"/>
            <p:cNvSpPr/>
            <p:nvPr/>
          </p:nvSpPr>
          <p:spPr>
            <a:xfrm>
              <a:off x="4670725" y="1060650"/>
              <a:ext cx="96425" cy="284300"/>
            </a:xfrm>
            <a:custGeom>
              <a:avLst/>
              <a:gdLst/>
              <a:ahLst/>
              <a:cxnLst/>
              <a:rect l="l" t="t" r="r" b="b"/>
              <a:pathLst>
                <a:path w="3857" h="11372" extrusionOk="0">
                  <a:moveTo>
                    <a:pt x="280" y="0"/>
                  </a:moveTo>
                  <a:cubicBezTo>
                    <a:pt x="132" y="0"/>
                    <a:pt x="0" y="115"/>
                    <a:pt x="0" y="264"/>
                  </a:cubicBezTo>
                  <a:cubicBezTo>
                    <a:pt x="0" y="412"/>
                    <a:pt x="132" y="544"/>
                    <a:pt x="280" y="544"/>
                  </a:cubicBezTo>
                  <a:lnTo>
                    <a:pt x="3577" y="544"/>
                  </a:lnTo>
                  <a:cubicBezTo>
                    <a:pt x="3725" y="544"/>
                    <a:pt x="3857" y="429"/>
                    <a:pt x="3857" y="264"/>
                  </a:cubicBezTo>
                  <a:cubicBezTo>
                    <a:pt x="3857" y="115"/>
                    <a:pt x="3725" y="0"/>
                    <a:pt x="3577" y="0"/>
                  </a:cubicBezTo>
                  <a:close/>
                  <a:moveTo>
                    <a:pt x="280" y="2159"/>
                  </a:moveTo>
                  <a:cubicBezTo>
                    <a:pt x="132" y="2159"/>
                    <a:pt x="17" y="2291"/>
                    <a:pt x="17" y="2439"/>
                  </a:cubicBezTo>
                  <a:cubicBezTo>
                    <a:pt x="17" y="2588"/>
                    <a:pt x="148" y="2719"/>
                    <a:pt x="297" y="2719"/>
                  </a:cubicBezTo>
                  <a:lnTo>
                    <a:pt x="3593" y="2719"/>
                  </a:lnTo>
                  <a:cubicBezTo>
                    <a:pt x="3741" y="2703"/>
                    <a:pt x="3857" y="2588"/>
                    <a:pt x="3857" y="2439"/>
                  </a:cubicBezTo>
                  <a:cubicBezTo>
                    <a:pt x="3857" y="2291"/>
                    <a:pt x="3725" y="2159"/>
                    <a:pt x="3577" y="2159"/>
                  </a:cubicBezTo>
                  <a:close/>
                  <a:moveTo>
                    <a:pt x="255" y="4333"/>
                  </a:moveTo>
                  <a:cubicBezTo>
                    <a:pt x="117" y="4333"/>
                    <a:pt x="0" y="4458"/>
                    <a:pt x="0" y="4598"/>
                  </a:cubicBezTo>
                  <a:cubicBezTo>
                    <a:pt x="0" y="4747"/>
                    <a:pt x="132" y="4878"/>
                    <a:pt x="280" y="4878"/>
                  </a:cubicBezTo>
                  <a:lnTo>
                    <a:pt x="3577" y="4878"/>
                  </a:lnTo>
                  <a:cubicBezTo>
                    <a:pt x="3725" y="4878"/>
                    <a:pt x="3857" y="4747"/>
                    <a:pt x="3857" y="4598"/>
                  </a:cubicBezTo>
                  <a:cubicBezTo>
                    <a:pt x="3857" y="4458"/>
                    <a:pt x="3739" y="4333"/>
                    <a:pt x="3602" y="4333"/>
                  </a:cubicBezTo>
                  <a:cubicBezTo>
                    <a:pt x="3593" y="4333"/>
                    <a:pt x="3585" y="4334"/>
                    <a:pt x="3577" y="4335"/>
                  </a:cubicBezTo>
                  <a:lnTo>
                    <a:pt x="280" y="4335"/>
                  </a:lnTo>
                  <a:cubicBezTo>
                    <a:pt x="272" y="4334"/>
                    <a:pt x="263" y="4333"/>
                    <a:pt x="255" y="4333"/>
                  </a:cubicBezTo>
                  <a:close/>
                  <a:moveTo>
                    <a:pt x="280" y="6494"/>
                  </a:moveTo>
                  <a:cubicBezTo>
                    <a:pt x="132" y="6494"/>
                    <a:pt x="0" y="6609"/>
                    <a:pt x="0" y="6774"/>
                  </a:cubicBezTo>
                  <a:cubicBezTo>
                    <a:pt x="0" y="6922"/>
                    <a:pt x="132" y="7037"/>
                    <a:pt x="280" y="7037"/>
                  </a:cubicBezTo>
                  <a:lnTo>
                    <a:pt x="3577" y="7037"/>
                  </a:lnTo>
                  <a:cubicBezTo>
                    <a:pt x="3725" y="7037"/>
                    <a:pt x="3857" y="6922"/>
                    <a:pt x="3857" y="6774"/>
                  </a:cubicBezTo>
                  <a:cubicBezTo>
                    <a:pt x="3857" y="6609"/>
                    <a:pt x="3725" y="6494"/>
                    <a:pt x="3577" y="6494"/>
                  </a:cubicBezTo>
                  <a:close/>
                  <a:moveTo>
                    <a:pt x="280" y="8653"/>
                  </a:moveTo>
                  <a:cubicBezTo>
                    <a:pt x="132" y="8653"/>
                    <a:pt x="0" y="8784"/>
                    <a:pt x="0" y="8933"/>
                  </a:cubicBezTo>
                  <a:cubicBezTo>
                    <a:pt x="0" y="9081"/>
                    <a:pt x="132" y="9213"/>
                    <a:pt x="280" y="9213"/>
                  </a:cubicBezTo>
                  <a:lnTo>
                    <a:pt x="3577" y="9213"/>
                  </a:lnTo>
                  <a:cubicBezTo>
                    <a:pt x="3725" y="9213"/>
                    <a:pt x="3857" y="9081"/>
                    <a:pt x="3857" y="8933"/>
                  </a:cubicBezTo>
                  <a:cubicBezTo>
                    <a:pt x="3857" y="8784"/>
                    <a:pt x="3725" y="8653"/>
                    <a:pt x="3577" y="8653"/>
                  </a:cubicBezTo>
                  <a:close/>
                  <a:moveTo>
                    <a:pt x="280" y="10828"/>
                  </a:moveTo>
                  <a:cubicBezTo>
                    <a:pt x="132" y="10828"/>
                    <a:pt x="0" y="10943"/>
                    <a:pt x="0" y="11092"/>
                  </a:cubicBezTo>
                  <a:cubicBezTo>
                    <a:pt x="0" y="11257"/>
                    <a:pt x="132" y="11372"/>
                    <a:pt x="280" y="11372"/>
                  </a:cubicBezTo>
                  <a:lnTo>
                    <a:pt x="3577" y="11372"/>
                  </a:lnTo>
                  <a:cubicBezTo>
                    <a:pt x="3725" y="11372"/>
                    <a:pt x="3857" y="11257"/>
                    <a:pt x="3857" y="11092"/>
                  </a:cubicBezTo>
                  <a:cubicBezTo>
                    <a:pt x="3857" y="10943"/>
                    <a:pt x="3725" y="10828"/>
                    <a:pt x="3577" y="10828"/>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8"/>
            <p:cNvSpPr/>
            <p:nvPr/>
          </p:nvSpPr>
          <p:spPr>
            <a:xfrm>
              <a:off x="4821925" y="1279825"/>
              <a:ext cx="96025" cy="65125"/>
            </a:xfrm>
            <a:custGeom>
              <a:avLst/>
              <a:gdLst/>
              <a:ahLst/>
              <a:cxnLst/>
              <a:rect l="l" t="t" r="r" b="b"/>
              <a:pathLst>
                <a:path w="3841" h="2605" extrusionOk="0">
                  <a:moveTo>
                    <a:pt x="264" y="1"/>
                  </a:moveTo>
                  <a:cubicBezTo>
                    <a:pt x="116" y="1"/>
                    <a:pt x="1" y="116"/>
                    <a:pt x="1" y="281"/>
                  </a:cubicBezTo>
                  <a:cubicBezTo>
                    <a:pt x="1" y="429"/>
                    <a:pt x="116" y="545"/>
                    <a:pt x="264" y="545"/>
                  </a:cubicBezTo>
                  <a:lnTo>
                    <a:pt x="3561" y="545"/>
                  </a:lnTo>
                  <a:cubicBezTo>
                    <a:pt x="3709" y="545"/>
                    <a:pt x="3841" y="429"/>
                    <a:pt x="3841" y="281"/>
                  </a:cubicBezTo>
                  <a:cubicBezTo>
                    <a:pt x="3841" y="116"/>
                    <a:pt x="3709" y="1"/>
                    <a:pt x="3561" y="1"/>
                  </a:cubicBezTo>
                  <a:close/>
                  <a:moveTo>
                    <a:pt x="281" y="2045"/>
                  </a:moveTo>
                  <a:cubicBezTo>
                    <a:pt x="116" y="2045"/>
                    <a:pt x="1" y="2176"/>
                    <a:pt x="1" y="2325"/>
                  </a:cubicBezTo>
                  <a:cubicBezTo>
                    <a:pt x="1" y="2473"/>
                    <a:pt x="116" y="2605"/>
                    <a:pt x="264" y="2605"/>
                  </a:cubicBezTo>
                  <a:lnTo>
                    <a:pt x="3561" y="2605"/>
                  </a:lnTo>
                  <a:cubicBezTo>
                    <a:pt x="3725" y="2605"/>
                    <a:pt x="3841" y="2473"/>
                    <a:pt x="3841" y="2325"/>
                  </a:cubicBezTo>
                  <a:cubicBezTo>
                    <a:pt x="3841" y="2176"/>
                    <a:pt x="3725" y="2045"/>
                    <a:pt x="3577" y="2045"/>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8"/>
            <p:cNvSpPr/>
            <p:nvPr/>
          </p:nvSpPr>
          <p:spPr>
            <a:xfrm>
              <a:off x="4211725" y="1009125"/>
              <a:ext cx="96425" cy="335825"/>
            </a:xfrm>
            <a:custGeom>
              <a:avLst/>
              <a:gdLst/>
              <a:ahLst/>
              <a:cxnLst/>
              <a:rect l="l" t="t" r="r" b="b"/>
              <a:pathLst>
                <a:path w="3857" h="13433" extrusionOk="0">
                  <a:moveTo>
                    <a:pt x="280" y="1"/>
                  </a:moveTo>
                  <a:cubicBezTo>
                    <a:pt x="132" y="1"/>
                    <a:pt x="0" y="116"/>
                    <a:pt x="0" y="265"/>
                  </a:cubicBezTo>
                  <a:cubicBezTo>
                    <a:pt x="0" y="429"/>
                    <a:pt x="132" y="545"/>
                    <a:pt x="280" y="545"/>
                  </a:cubicBezTo>
                  <a:lnTo>
                    <a:pt x="3577" y="545"/>
                  </a:lnTo>
                  <a:cubicBezTo>
                    <a:pt x="3725" y="545"/>
                    <a:pt x="3857" y="429"/>
                    <a:pt x="3857" y="265"/>
                  </a:cubicBezTo>
                  <a:cubicBezTo>
                    <a:pt x="3840" y="116"/>
                    <a:pt x="3725" y="1"/>
                    <a:pt x="3577" y="1"/>
                  </a:cubicBezTo>
                  <a:close/>
                  <a:moveTo>
                    <a:pt x="280" y="2143"/>
                  </a:moveTo>
                  <a:cubicBezTo>
                    <a:pt x="132" y="2143"/>
                    <a:pt x="0" y="2275"/>
                    <a:pt x="0" y="2424"/>
                  </a:cubicBezTo>
                  <a:cubicBezTo>
                    <a:pt x="0" y="2572"/>
                    <a:pt x="132" y="2687"/>
                    <a:pt x="280" y="2687"/>
                  </a:cubicBezTo>
                  <a:lnTo>
                    <a:pt x="3577" y="2687"/>
                  </a:lnTo>
                  <a:cubicBezTo>
                    <a:pt x="3725" y="2687"/>
                    <a:pt x="3840" y="2572"/>
                    <a:pt x="3857" y="2424"/>
                  </a:cubicBezTo>
                  <a:cubicBezTo>
                    <a:pt x="3857" y="2275"/>
                    <a:pt x="3725" y="2143"/>
                    <a:pt x="3577" y="2143"/>
                  </a:cubicBezTo>
                  <a:close/>
                  <a:moveTo>
                    <a:pt x="280" y="4302"/>
                  </a:moveTo>
                  <a:cubicBezTo>
                    <a:pt x="132" y="4302"/>
                    <a:pt x="0" y="4418"/>
                    <a:pt x="0" y="4566"/>
                  </a:cubicBezTo>
                  <a:cubicBezTo>
                    <a:pt x="0" y="4714"/>
                    <a:pt x="132" y="4846"/>
                    <a:pt x="280" y="4846"/>
                  </a:cubicBezTo>
                  <a:lnTo>
                    <a:pt x="3577" y="4846"/>
                  </a:lnTo>
                  <a:cubicBezTo>
                    <a:pt x="3725" y="4846"/>
                    <a:pt x="3857" y="4714"/>
                    <a:pt x="3857" y="4566"/>
                  </a:cubicBezTo>
                  <a:cubicBezTo>
                    <a:pt x="3840" y="4418"/>
                    <a:pt x="3725" y="4302"/>
                    <a:pt x="3577" y="4302"/>
                  </a:cubicBezTo>
                  <a:close/>
                  <a:moveTo>
                    <a:pt x="280" y="6445"/>
                  </a:moveTo>
                  <a:cubicBezTo>
                    <a:pt x="132" y="6445"/>
                    <a:pt x="0" y="6560"/>
                    <a:pt x="0" y="6709"/>
                  </a:cubicBezTo>
                  <a:cubicBezTo>
                    <a:pt x="0" y="6873"/>
                    <a:pt x="132" y="6989"/>
                    <a:pt x="280" y="6989"/>
                  </a:cubicBezTo>
                  <a:lnTo>
                    <a:pt x="3577" y="6989"/>
                  </a:lnTo>
                  <a:cubicBezTo>
                    <a:pt x="3725" y="6989"/>
                    <a:pt x="3857" y="6873"/>
                    <a:pt x="3857" y="6709"/>
                  </a:cubicBezTo>
                  <a:cubicBezTo>
                    <a:pt x="3840" y="6560"/>
                    <a:pt x="3725" y="6445"/>
                    <a:pt x="3577" y="6445"/>
                  </a:cubicBezTo>
                  <a:close/>
                  <a:moveTo>
                    <a:pt x="280" y="8588"/>
                  </a:moveTo>
                  <a:cubicBezTo>
                    <a:pt x="132" y="8588"/>
                    <a:pt x="0" y="8719"/>
                    <a:pt x="0" y="8868"/>
                  </a:cubicBezTo>
                  <a:cubicBezTo>
                    <a:pt x="0" y="9016"/>
                    <a:pt x="132" y="9131"/>
                    <a:pt x="280" y="9131"/>
                  </a:cubicBezTo>
                  <a:lnTo>
                    <a:pt x="3577" y="9131"/>
                  </a:lnTo>
                  <a:cubicBezTo>
                    <a:pt x="3725" y="9131"/>
                    <a:pt x="3840" y="9016"/>
                    <a:pt x="3857" y="8868"/>
                  </a:cubicBezTo>
                  <a:cubicBezTo>
                    <a:pt x="3857" y="8719"/>
                    <a:pt x="3725" y="8588"/>
                    <a:pt x="3577" y="8588"/>
                  </a:cubicBezTo>
                  <a:close/>
                  <a:moveTo>
                    <a:pt x="280" y="10730"/>
                  </a:moveTo>
                  <a:cubicBezTo>
                    <a:pt x="132" y="10730"/>
                    <a:pt x="0" y="10862"/>
                    <a:pt x="0" y="11010"/>
                  </a:cubicBezTo>
                  <a:cubicBezTo>
                    <a:pt x="0" y="11159"/>
                    <a:pt x="132" y="11290"/>
                    <a:pt x="280" y="11290"/>
                  </a:cubicBezTo>
                  <a:lnTo>
                    <a:pt x="3577" y="11290"/>
                  </a:lnTo>
                  <a:cubicBezTo>
                    <a:pt x="3725" y="11290"/>
                    <a:pt x="3857" y="11159"/>
                    <a:pt x="3857" y="11010"/>
                  </a:cubicBezTo>
                  <a:cubicBezTo>
                    <a:pt x="3840" y="10862"/>
                    <a:pt x="3725" y="10730"/>
                    <a:pt x="3577" y="10730"/>
                  </a:cubicBezTo>
                  <a:close/>
                  <a:moveTo>
                    <a:pt x="280" y="12889"/>
                  </a:moveTo>
                  <a:cubicBezTo>
                    <a:pt x="132" y="12889"/>
                    <a:pt x="0" y="13004"/>
                    <a:pt x="0" y="13153"/>
                  </a:cubicBezTo>
                  <a:cubicBezTo>
                    <a:pt x="0" y="13318"/>
                    <a:pt x="132" y="13433"/>
                    <a:pt x="280" y="13433"/>
                  </a:cubicBezTo>
                  <a:lnTo>
                    <a:pt x="3577" y="13433"/>
                  </a:lnTo>
                  <a:cubicBezTo>
                    <a:pt x="3725" y="13433"/>
                    <a:pt x="3857" y="13301"/>
                    <a:pt x="3857" y="13153"/>
                  </a:cubicBezTo>
                  <a:cubicBezTo>
                    <a:pt x="3840" y="13004"/>
                    <a:pt x="3725" y="12889"/>
                    <a:pt x="3577" y="1288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8"/>
            <p:cNvSpPr/>
            <p:nvPr/>
          </p:nvSpPr>
          <p:spPr>
            <a:xfrm>
              <a:off x="4520325" y="906125"/>
              <a:ext cx="96025" cy="438825"/>
            </a:xfrm>
            <a:custGeom>
              <a:avLst/>
              <a:gdLst/>
              <a:ahLst/>
              <a:cxnLst/>
              <a:rect l="l" t="t" r="r" b="b"/>
              <a:pathLst>
                <a:path w="3841" h="17553" extrusionOk="0">
                  <a:moveTo>
                    <a:pt x="264" y="1"/>
                  </a:moveTo>
                  <a:cubicBezTo>
                    <a:pt x="116" y="1"/>
                    <a:pt x="0" y="132"/>
                    <a:pt x="0" y="281"/>
                  </a:cubicBezTo>
                  <a:cubicBezTo>
                    <a:pt x="0" y="429"/>
                    <a:pt x="116" y="561"/>
                    <a:pt x="264" y="561"/>
                  </a:cubicBezTo>
                  <a:lnTo>
                    <a:pt x="3560" y="561"/>
                  </a:lnTo>
                  <a:cubicBezTo>
                    <a:pt x="3725" y="561"/>
                    <a:pt x="3841" y="429"/>
                    <a:pt x="3841" y="281"/>
                  </a:cubicBezTo>
                  <a:cubicBezTo>
                    <a:pt x="3841" y="132"/>
                    <a:pt x="3725" y="1"/>
                    <a:pt x="3560" y="1"/>
                  </a:cubicBezTo>
                  <a:close/>
                  <a:moveTo>
                    <a:pt x="264" y="2127"/>
                  </a:moveTo>
                  <a:cubicBezTo>
                    <a:pt x="116" y="2127"/>
                    <a:pt x="0" y="2259"/>
                    <a:pt x="0" y="2407"/>
                  </a:cubicBezTo>
                  <a:cubicBezTo>
                    <a:pt x="0" y="2555"/>
                    <a:pt x="116" y="2687"/>
                    <a:pt x="264" y="2687"/>
                  </a:cubicBezTo>
                  <a:lnTo>
                    <a:pt x="3560" y="2687"/>
                  </a:lnTo>
                  <a:cubicBezTo>
                    <a:pt x="3725" y="2687"/>
                    <a:pt x="3841" y="2555"/>
                    <a:pt x="3841" y="2407"/>
                  </a:cubicBezTo>
                  <a:cubicBezTo>
                    <a:pt x="3841" y="2259"/>
                    <a:pt x="3725" y="2127"/>
                    <a:pt x="3560" y="2127"/>
                  </a:cubicBezTo>
                  <a:close/>
                  <a:moveTo>
                    <a:pt x="264" y="4253"/>
                  </a:moveTo>
                  <a:cubicBezTo>
                    <a:pt x="116" y="4253"/>
                    <a:pt x="0" y="4385"/>
                    <a:pt x="0" y="4533"/>
                  </a:cubicBezTo>
                  <a:cubicBezTo>
                    <a:pt x="0" y="4681"/>
                    <a:pt x="116" y="4797"/>
                    <a:pt x="264" y="4813"/>
                  </a:cubicBezTo>
                  <a:lnTo>
                    <a:pt x="3560" y="4813"/>
                  </a:lnTo>
                  <a:cubicBezTo>
                    <a:pt x="3725" y="4797"/>
                    <a:pt x="3841" y="4681"/>
                    <a:pt x="3841" y="4533"/>
                  </a:cubicBezTo>
                  <a:cubicBezTo>
                    <a:pt x="3841" y="4385"/>
                    <a:pt x="3725" y="4253"/>
                    <a:pt x="3560" y="4253"/>
                  </a:cubicBezTo>
                  <a:close/>
                  <a:moveTo>
                    <a:pt x="264" y="6379"/>
                  </a:moveTo>
                  <a:cubicBezTo>
                    <a:pt x="116" y="6379"/>
                    <a:pt x="0" y="6511"/>
                    <a:pt x="0" y="6659"/>
                  </a:cubicBezTo>
                  <a:cubicBezTo>
                    <a:pt x="0" y="6807"/>
                    <a:pt x="116" y="6923"/>
                    <a:pt x="264" y="6923"/>
                  </a:cubicBezTo>
                  <a:lnTo>
                    <a:pt x="3560" y="6923"/>
                  </a:lnTo>
                  <a:cubicBezTo>
                    <a:pt x="3725" y="6923"/>
                    <a:pt x="3841" y="6807"/>
                    <a:pt x="3841" y="6659"/>
                  </a:cubicBezTo>
                  <a:cubicBezTo>
                    <a:pt x="3841" y="6511"/>
                    <a:pt x="3725" y="6379"/>
                    <a:pt x="3560" y="6379"/>
                  </a:cubicBezTo>
                  <a:close/>
                  <a:moveTo>
                    <a:pt x="264" y="8505"/>
                  </a:moveTo>
                  <a:cubicBezTo>
                    <a:pt x="116" y="8505"/>
                    <a:pt x="0" y="8637"/>
                    <a:pt x="0" y="8785"/>
                  </a:cubicBezTo>
                  <a:cubicBezTo>
                    <a:pt x="0" y="8933"/>
                    <a:pt x="116" y="9049"/>
                    <a:pt x="264" y="9049"/>
                  </a:cubicBezTo>
                  <a:lnTo>
                    <a:pt x="3560" y="9049"/>
                  </a:lnTo>
                  <a:cubicBezTo>
                    <a:pt x="3725" y="9049"/>
                    <a:pt x="3841" y="8933"/>
                    <a:pt x="3841" y="8785"/>
                  </a:cubicBezTo>
                  <a:cubicBezTo>
                    <a:pt x="3841" y="8637"/>
                    <a:pt x="3725" y="8505"/>
                    <a:pt x="3560" y="8505"/>
                  </a:cubicBezTo>
                  <a:close/>
                  <a:moveTo>
                    <a:pt x="264" y="10631"/>
                  </a:moveTo>
                  <a:cubicBezTo>
                    <a:pt x="116" y="10631"/>
                    <a:pt x="0" y="10746"/>
                    <a:pt x="0" y="10911"/>
                  </a:cubicBezTo>
                  <a:cubicBezTo>
                    <a:pt x="0" y="11059"/>
                    <a:pt x="116" y="11175"/>
                    <a:pt x="264" y="11175"/>
                  </a:cubicBezTo>
                  <a:lnTo>
                    <a:pt x="3560" y="11175"/>
                  </a:lnTo>
                  <a:cubicBezTo>
                    <a:pt x="3725" y="11175"/>
                    <a:pt x="3841" y="11059"/>
                    <a:pt x="3841" y="10911"/>
                  </a:cubicBezTo>
                  <a:cubicBezTo>
                    <a:pt x="3841" y="10746"/>
                    <a:pt x="3725" y="10631"/>
                    <a:pt x="3560" y="10631"/>
                  </a:cubicBezTo>
                  <a:close/>
                  <a:moveTo>
                    <a:pt x="264" y="12757"/>
                  </a:moveTo>
                  <a:cubicBezTo>
                    <a:pt x="116" y="12757"/>
                    <a:pt x="0" y="12872"/>
                    <a:pt x="0" y="13037"/>
                  </a:cubicBezTo>
                  <a:cubicBezTo>
                    <a:pt x="0" y="13185"/>
                    <a:pt x="116" y="13301"/>
                    <a:pt x="264" y="13301"/>
                  </a:cubicBezTo>
                  <a:lnTo>
                    <a:pt x="3560" y="13301"/>
                  </a:lnTo>
                  <a:cubicBezTo>
                    <a:pt x="3725" y="13301"/>
                    <a:pt x="3841" y="13185"/>
                    <a:pt x="3841" y="13037"/>
                  </a:cubicBezTo>
                  <a:cubicBezTo>
                    <a:pt x="3841" y="12872"/>
                    <a:pt x="3725" y="12757"/>
                    <a:pt x="3560" y="12757"/>
                  </a:cubicBezTo>
                  <a:close/>
                  <a:moveTo>
                    <a:pt x="264" y="14883"/>
                  </a:moveTo>
                  <a:cubicBezTo>
                    <a:pt x="116" y="14883"/>
                    <a:pt x="0" y="14998"/>
                    <a:pt x="0" y="15147"/>
                  </a:cubicBezTo>
                  <a:cubicBezTo>
                    <a:pt x="0" y="15312"/>
                    <a:pt x="116" y="15427"/>
                    <a:pt x="264" y="15427"/>
                  </a:cubicBezTo>
                  <a:lnTo>
                    <a:pt x="3560" y="15427"/>
                  </a:lnTo>
                  <a:cubicBezTo>
                    <a:pt x="3725" y="15427"/>
                    <a:pt x="3841" y="15312"/>
                    <a:pt x="3841" y="15147"/>
                  </a:cubicBezTo>
                  <a:cubicBezTo>
                    <a:pt x="3841" y="14998"/>
                    <a:pt x="3725" y="14883"/>
                    <a:pt x="3560" y="14883"/>
                  </a:cubicBezTo>
                  <a:close/>
                  <a:moveTo>
                    <a:pt x="264" y="17009"/>
                  </a:moveTo>
                  <a:cubicBezTo>
                    <a:pt x="116" y="17009"/>
                    <a:pt x="0" y="17124"/>
                    <a:pt x="0" y="17273"/>
                  </a:cubicBezTo>
                  <a:cubicBezTo>
                    <a:pt x="0" y="17438"/>
                    <a:pt x="116" y="17553"/>
                    <a:pt x="264" y="17553"/>
                  </a:cubicBezTo>
                  <a:lnTo>
                    <a:pt x="3560" y="17553"/>
                  </a:lnTo>
                  <a:cubicBezTo>
                    <a:pt x="3725" y="17553"/>
                    <a:pt x="3841" y="17438"/>
                    <a:pt x="3841" y="17273"/>
                  </a:cubicBezTo>
                  <a:cubicBezTo>
                    <a:pt x="3841" y="17124"/>
                    <a:pt x="3725" y="17009"/>
                    <a:pt x="3560" y="17009"/>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3" name="Google Shape;2953;p48"/>
          <p:cNvGrpSpPr/>
          <p:nvPr/>
        </p:nvGrpSpPr>
        <p:grpSpPr>
          <a:xfrm>
            <a:off x="3908794" y="3031128"/>
            <a:ext cx="1783614" cy="1537747"/>
            <a:chOff x="5496475" y="713700"/>
            <a:chExt cx="1382325" cy="1191775"/>
          </a:xfrm>
        </p:grpSpPr>
        <p:sp>
          <p:nvSpPr>
            <p:cNvPr id="2954" name="Google Shape;2954;p48"/>
            <p:cNvSpPr/>
            <p:nvPr/>
          </p:nvSpPr>
          <p:spPr>
            <a:xfrm>
              <a:off x="5754750" y="713700"/>
              <a:ext cx="929150" cy="929150"/>
            </a:xfrm>
            <a:custGeom>
              <a:avLst/>
              <a:gdLst/>
              <a:ahLst/>
              <a:cxnLst/>
              <a:rect l="l" t="t" r="r" b="b"/>
              <a:pathLst>
                <a:path w="37166" h="37166" extrusionOk="0">
                  <a:moveTo>
                    <a:pt x="18575" y="1"/>
                  </a:moveTo>
                  <a:cubicBezTo>
                    <a:pt x="8324" y="1"/>
                    <a:pt x="1" y="8324"/>
                    <a:pt x="1" y="18592"/>
                  </a:cubicBezTo>
                  <a:cubicBezTo>
                    <a:pt x="1" y="28859"/>
                    <a:pt x="8324" y="37166"/>
                    <a:pt x="18575" y="37166"/>
                  </a:cubicBezTo>
                  <a:cubicBezTo>
                    <a:pt x="28843" y="37166"/>
                    <a:pt x="37166" y="28859"/>
                    <a:pt x="37166" y="18592"/>
                  </a:cubicBezTo>
                  <a:cubicBezTo>
                    <a:pt x="37166" y="8324"/>
                    <a:pt x="28843" y="1"/>
                    <a:pt x="18575" y="1"/>
                  </a:cubicBezTo>
                  <a:close/>
                </a:path>
              </a:pathLst>
            </a:custGeom>
            <a:solidFill>
              <a:srgbClr val="0028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8"/>
            <p:cNvSpPr/>
            <p:nvPr/>
          </p:nvSpPr>
          <p:spPr>
            <a:xfrm rot="1576680">
              <a:off x="6293477" y="878587"/>
              <a:ext cx="454816" cy="417565"/>
            </a:xfrm>
            <a:custGeom>
              <a:avLst/>
              <a:gdLst/>
              <a:ahLst/>
              <a:cxnLst/>
              <a:rect l="l" t="t" r="r" b="b"/>
              <a:pathLst>
                <a:path w="19597" h="18279" extrusionOk="0">
                  <a:moveTo>
                    <a:pt x="9362" y="1"/>
                  </a:moveTo>
                  <a:lnTo>
                    <a:pt x="0" y="18279"/>
                  </a:lnTo>
                  <a:lnTo>
                    <a:pt x="0" y="18279"/>
                  </a:lnTo>
                  <a:lnTo>
                    <a:pt x="19597" y="12115"/>
                  </a:lnTo>
                  <a:cubicBezTo>
                    <a:pt x="17932" y="6874"/>
                    <a:pt x="14257" y="2506"/>
                    <a:pt x="93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8"/>
            <p:cNvSpPr/>
            <p:nvPr/>
          </p:nvSpPr>
          <p:spPr>
            <a:xfrm>
              <a:off x="5732541" y="713702"/>
              <a:ext cx="656800" cy="554100"/>
            </a:xfrm>
            <a:custGeom>
              <a:avLst/>
              <a:gdLst/>
              <a:ahLst/>
              <a:cxnLst/>
              <a:rect l="l" t="t" r="r" b="b"/>
              <a:pathLst>
                <a:path w="26272" h="22164" extrusionOk="0">
                  <a:moveTo>
                    <a:pt x="19533" y="0"/>
                  </a:moveTo>
                  <a:cubicBezTo>
                    <a:pt x="15242" y="0"/>
                    <a:pt x="11004" y="1485"/>
                    <a:pt x="7598" y="4331"/>
                  </a:cubicBezTo>
                  <a:cubicBezTo>
                    <a:pt x="2406" y="8682"/>
                    <a:pt x="0" y="15522"/>
                    <a:pt x="1302" y="22163"/>
                  </a:cubicBezTo>
                  <a:lnTo>
                    <a:pt x="19530" y="18571"/>
                  </a:lnTo>
                  <a:lnTo>
                    <a:pt x="26271" y="1265"/>
                  </a:lnTo>
                  <a:cubicBezTo>
                    <a:pt x="24087" y="416"/>
                    <a:pt x="21803" y="0"/>
                    <a:pt x="1953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8"/>
            <p:cNvSpPr/>
            <p:nvPr/>
          </p:nvSpPr>
          <p:spPr>
            <a:xfrm>
              <a:off x="5765332" y="1173513"/>
              <a:ext cx="829529" cy="484097"/>
            </a:xfrm>
            <a:custGeom>
              <a:avLst/>
              <a:gdLst/>
              <a:ahLst/>
              <a:cxnLst/>
              <a:rect l="l" t="t" r="r" b="b"/>
              <a:pathLst>
                <a:path w="36523" h="20657" extrusionOk="0">
                  <a:moveTo>
                    <a:pt x="20272" y="0"/>
                  </a:moveTo>
                  <a:lnTo>
                    <a:pt x="1" y="3989"/>
                  </a:lnTo>
                  <a:cubicBezTo>
                    <a:pt x="1566" y="11916"/>
                    <a:pt x="7598" y="18212"/>
                    <a:pt x="15460" y="20091"/>
                  </a:cubicBezTo>
                  <a:cubicBezTo>
                    <a:pt x="17054" y="20472"/>
                    <a:pt x="18663" y="20657"/>
                    <a:pt x="20257" y="20657"/>
                  </a:cubicBezTo>
                  <a:cubicBezTo>
                    <a:pt x="26523" y="20657"/>
                    <a:pt x="32555" y="17795"/>
                    <a:pt x="36523" y="12724"/>
                  </a:cubicBezTo>
                  <a:lnTo>
                    <a:pt x="20272"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8"/>
            <p:cNvSpPr/>
            <p:nvPr/>
          </p:nvSpPr>
          <p:spPr>
            <a:xfrm>
              <a:off x="6772875" y="1814650"/>
              <a:ext cx="105925" cy="90775"/>
            </a:xfrm>
            <a:custGeom>
              <a:avLst/>
              <a:gdLst/>
              <a:ahLst/>
              <a:cxnLst/>
              <a:rect l="l" t="t" r="r" b="b"/>
              <a:pathLst>
                <a:path w="4237" h="3631" extrusionOk="0">
                  <a:moveTo>
                    <a:pt x="2424" y="0"/>
                  </a:moveTo>
                  <a:cubicBezTo>
                    <a:pt x="808" y="0"/>
                    <a:pt x="1" y="1962"/>
                    <a:pt x="1138" y="3099"/>
                  </a:cubicBezTo>
                  <a:cubicBezTo>
                    <a:pt x="1505" y="3466"/>
                    <a:pt x="1958" y="3630"/>
                    <a:pt x="2403" y="3630"/>
                  </a:cubicBezTo>
                  <a:cubicBezTo>
                    <a:pt x="3337" y="3630"/>
                    <a:pt x="4237" y="2907"/>
                    <a:pt x="4237" y="1813"/>
                  </a:cubicBezTo>
                  <a:cubicBezTo>
                    <a:pt x="4237" y="808"/>
                    <a:pt x="3429" y="0"/>
                    <a:pt x="2424" y="0"/>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8"/>
            <p:cNvSpPr/>
            <p:nvPr/>
          </p:nvSpPr>
          <p:spPr>
            <a:xfrm>
              <a:off x="5921625" y="1814650"/>
              <a:ext cx="105925" cy="90775"/>
            </a:xfrm>
            <a:custGeom>
              <a:avLst/>
              <a:gdLst/>
              <a:ahLst/>
              <a:cxnLst/>
              <a:rect l="l" t="t" r="r" b="b"/>
              <a:pathLst>
                <a:path w="4237" h="3631" extrusionOk="0">
                  <a:moveTo>
                    <a:pt x="2424" y="0"/>
                  </a:moveTo>
                  <a:cubicBezTo>
                    <a:pt x="808" y="0"/>
                    <a:pt x="1" y="1962"/>
                    <a:pt x="1138" y="3099"/>
                  </a:cubicBezTo>
                  <a:cubicBezTo>
                    <a:pt x="1511" y="3466"/>
                    <a:pt x="1965" y="3630"/>
                    <a:pt x="2411" y="3630"/>
                  </a:cubicBezTo>
                  <a:cubicBezTo>
                    <a:pt x="3345" y="3630"/>
                    <a:pt x="4237" y="2907"/>
                    <a:pt x="4237" y="1813"/>
                  </a:cubicBezTo>
                  <a:cubicBezTo>
                    <a:pt x="4237" y="808"/>
                    <a:pt x="3429" y="0"/>
                    <a:pt x="242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8"/>
            <p:cNvSpPr/>
            <p:nvPr/>
          </p:nvSpPr>
          <p:spPr>
            <a:xfrm>
              <a:off x="6362500" y="1814650"/>
              <a:ext cx="90675" cy="90675"/>
            </a:xfrm>
            <a:custGeom>
              <a:avLst/>
              <a:gdLst/>
              <a:ahLst/>
              <a:cxnLst/>
              <a:rect l="l" t="t" r="r" b="b"/>
              <a:pathLst>
                <a:path w="3627" h="3627" extrusionOk="0">
                  <a:moveTo>
                    <a:pt x="1814" y="0"/>
                  </a:moveTo>
                  <a:cubicBezTo>
                    <a:pt x="808" y="0"/>
                    <a:pt x="1" y="808"/>
                    <a:pt x="1" y="1813"/>
                  </a:cubicBezTo>
                  <a:cubicBezTo>
                    <a:pt x="1" y="2819"/>
                    <a:pt x="808" y="3626"/>
                    <a:pt x="1814" y="3626"/>
                  </a:cubicBezTo>
                  <a:cubicBezTo>
                    <a:pt x="2819" y="3626"/>
                    <a:pt x="3627" y="2819"/>
                    <a:pt x="3627" y="1813"/>
                  </a:cubicBezTo>
                  <a:cubicBezTo>
                    <a:pt x="3627" y="808"/>
                    <a:pt x="2819" y="0"/>
                    <a:pt x="1814"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8"/>
            <p:cNvSpPr/>
            <p:nvPr/>
          </p:nvSpPr>
          <p:spPr>
            <a:xfrm>
              <a:off x="5496475" y="1814600"/>
              <a:ext cx="106675" cy="90875"/>
            </a:xfrm>
            <a:custGeom>
              <a:avLst/>
              <a:gdLst/>
              <a:ahLst/>
              <a:cxnLst/>
              <a:rect l="l" t="t" r="r" b="b"/>
              <a:pathLst>
                <a:path w="4267" h="3635" extrusionOk="0">
                  <a:moveTo>
                    <a:pt x="2390" y="1"/>
                  </a:moveTo>
                  <a:cubicBezTo>
                    <a:pt x="827" y="1"/>
                    <a:pt x="0" y="1885"/>
                    <a:pt x="1086" y="3051"/>
                  </a:cubicBezTo>
                  <a:cubicBezTo>
                    <a:pt x="1461" y="3454"/>
                    <a:pt x="1936" y="3634"/>
                    <a:pt x="2402" y="3634"/>
                  </a:cubicBezTo>
                  <a:cubicBezTo>
                    <a:pt x="3312" y="3634"/>
                    <a:pt x="4190" y="2949"/>
                    <a:pt x="4234" y="1881"/>
                  </a:cubicBezTo>
                  <a:cubicBezTo>
                    <a:pt x="4267" y="876"/>
                    <a:pt x="3476" y="35"/>
                    <a:pt x="2470" y="2"/>
                  </a:cubicBezTo>
                  <a:cubicBezTo>
                    <a:pt x="2443" y="1"/>
                    <a:pt x="2417" y="1"/>
                    <a:pt x="2390"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2" name="Google Shape;2962;p48"/>
          <p:cNvGrpSpPr/>
          <p:nvPr/>
        </p:nvGrpSpPr>
        <p:grpSpPr>
          <a:xfrm>
            <a:off x="752273" y="3682988"/>
            <a:ext cx="2994768" cy="866597"/>
            <a:chOff x="4976025" y="4294225"/>
            <a:chExt cx="2405050" cy="695950"/>
          </a:xfrm>
        </p:grpSpPr>
        <p:sp>
          <p:nvSpPr>
            <p:cNvPr id="2963" name="Google Shape;2963;p48"/>
            <p:cNvSpPr/>
            <p:nvPr/>
          </p:nvSpPr>
          <p:spPr>
            <a:xfrm>
              <a:off x="4976025" y="483852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8"/>
            <p:cNvSpPr/>
            <p:nvPr/>
          </p:nvSpPr>
          <p:spPr>
            <a:xfrm>
              <a:off x="4976025" y="47890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8"/>
            <p:cNvSpPr/>
            <p:nvPr/>
          </p:nvSpPr>
          <p:spPr>
            <a:xfrm>
              <a:off x="4976025" y="473962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8"/>
            <p:cNvSpPr/>
            <p:nvPr/>
          </p:nvSpPr>
          <p:spPr>
            <a:xfrm>
              <a:off x="4976025" y="4640750"/>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8"/>
            <p:cNvSpPr/>
            <p:nvPr/>
          </p:nvSpPr>
          <p:spPr>
            <a:xfrm>
              <a:off x="4976025" y="469017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8"/>
            <p:cNvSpPr/>
            <p:nvPr/>
          </p:nvSpPr>
          <p:spPr>
            <a:xfrm>
              <a:off x="4976025" y="4591300"/>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8"/>
            <p:cNvSpPr/>
            <p:nvPr/>
          </p:nvSpPr>
          <p:spPr>
            <a:xfrm>
              <a:off x="4976025" y="454185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8"/>
            <p:cNvSpPr/>
            <p:nvPr/>
          </p:nvSpPr>
          <p:spPr>
            <a:xfrm>
              <a:off x="4976025" y="449240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8"/>
            <p:cNvSpPr/>
            <p:nvPr/>
          </p:nvSpPr>
          <p:spPr>
            <a:xfrm>
              <a:off x="4976025" y="44429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8"/>
            <p:cNvSpPr/>
            <p:nvPr/>
          </p:nvSpPr>
          <p:spPr>
            <a:xfrm>
              <a:off x="4976025" y="439310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8"/>
            <p:cNvSpPr/>
            <p:nvPr/>
          </p:nvSpPr>
          <p:spPr>
            <a:xfrm>
              <a:off x="4976025" y="43436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8"/>
            <p:cNvSpPr/>
            <p:nvPr/>
          </p:nvSpPr>
          <p:spPr>
            <a:xfrm>
              <a:off x="4976025" y="429422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8"/>
            <p:cNvSpPr/>
            <p:nvPr/>
          </p:nvSpPr>
          <p:spPr>
            <a:xfrm>
              <a:off x="5131375" y="4941925"/>
              <a:ext cx="31750" cy="48250"/>
            </a:xfrm>
            <a:custGeom>
              <a:avLst/>
              <a:gdLst/>
              <a:ahLst/>
              <a:cxnLst/>
              <a:rect l="l" t="t" r="r" b="b"/>
              <a:pathLst>
                <a:path w="1270" h="1930" extrusionOk="0">
                  <a:moveTo>
                    <a:pt x="643" y="199"/>
                  </a:moveTo>
                  <a:cubicBezTo>
                    <a:pt x="758" y="199"/>
                    <a:pt x="857" y="264"/>
                    <a:pt x="923" y="396"/>
                  </a:cubicBezTo>
                  <a:cubicBezTo>
                    <a:pt x="989" y="528"/>
                    <a:pt x="1022" y="709"/>
                    <a:pt x="1022" y="973"/>
                  </a:cubicBezTo>
                  <a:cubicBezTo>
                    <a:pt x="1022" y="1220"/>
                    <a:pt x="989" y="1418"/>
                    <a:pt x="923" y="1534"/>
                  </a:cubicBezTo>
                  <a:cubicBezTo>
                    <a:pt x="857" y="1665"/>
                    <a:pt x="758" y="1731"/>
                    <a:pt x="643" y="1731"/>
                  </a:cubicBezTo>
                  <a:cubicBezTo>
                    <a:pt x="511" y="1731"/>
                    <a:pt x="412" y="1665"/>
                    <a:pt x="346" y="1534"/>
                  </a:cubicBezTo>
                  <a:cubicBezTo>
                    <a:pt x="280" y="1418"/>
                    <a:pt x="247" y="1220"/>
                    <a:pt x="247" y="973"/>
                  </a:cubicBezTo>
                  <a:cubicBezTo>
                    <a:pt x="247" y="709"/>
                    <a:pt x="280" y="528"/>
                    <a:pt x="346" y="396"/>
                  </a:cubicBezTo>
                  <a:cubicBezTo>
                    <a:pt x="412" y="264"/>
                    <a:pt x="511" y="199"/>
                    <a:pt x="643" y="199"/>
                  </a:cubicBezTo>
                  <a:close/>
                  <a:moveTo>
                    <a:pt x="643" y="1"/>
                  </a:moveTo>
                  <a:cubicBezTo>
                    <a:pt x="429" y="1"/>
                    <a:pt x="264" y="83"/>
                    <a:pt x="165" y="248"/>
                  </a:cubicBezTo>
                  <a:cubicBezTo>
                    <a:pt x="49" y="413"/>
                    <a:pt x="0" y="660"/>
                    <a:pt x="0" y="973"/>
                  </a:cubicBezTo>
                  <a:cubicBezTo>
                    <a:pt x="0" y="1286"/>
                    <a:pt x="49" y="1517"/>
                    <a:pt x="165" y="1682"/>
                  </a:cubicBezTo>
                  <a:cubicBezTo>
                    <a:pt x="264" y="1847"/>
                    <a:pt x="429" y="1929"/>
                    <a:pt x="643" y="1929"/>
                  </a:cubicBezTo>
                  <a:cubicBezTo>
                    <a:pt x="841" y="1929"/>
                    <a:pt x="1005" y="1847"/>
                    <a:pt x="1104" y="1682"/>
                  </a:cubicBezTo>
                  <a:cubicBezTo>
                    <a:pt x="1220" y="1517"/>
                    <a:pt x="1269" y="1286"/>
                    <a:pt x="1269" y="973"/>
                  </a:cubicBezTo>
                  <a:cubicBezTo>
                    <a:pt x="1269" y="660"/>
                    <a:pt x="1220" y="413"/>
                    <a:pt x="1104" y="248"/>
                  </a:cubicBezTo>
                  <a:cubicBezTo>
                    <a:pt x="1005" y="83"/>
                    <a:pt x="841"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8"/>
            <p:cNvSpPr/>
            <p:nvPr/>
          </p:nvSpPr>
          <p:spPr>
            <a:xfrm>
              <a:off x="5174625" y="4942750"/>
              <a:ext cx="27225" cy="46600"/>
            </a:xfrm>
            <a:custGeom>
              <a:avLst/>
              <a:gdLst/>
              <a:ahLst/>
              <a:cxnLst/>
              <a:rect l="l" t="t" r="r" b="b"/>
              <a:pathLst>
                <a:path w="1089" h="1864" extrusionOk="0">
                  <a:moveTo>
                    <a:pt x="429" y="1"/>
                  </a:moveTo>
                  <a:lnTo>
                    <a:pt x="1" y="100"/>
                  </a:lnTo>
                  <a:lnTo>
                    <a:pt x="1" y="330"/>
                  </a:lnTo>
                  <a:lnTo>
                    <a:pt x="446" y="231"/>
                  </a:lnTo>
                  <a:lnTo>
                    <a:pt x="446" y="1649"/>
                  </a:lnTo>
                  <a:lnTo>
                    <a:pt x="34" y="1649"/>
                  </a:lnTo>
                  <a:lnTo>
                    <a:pt x="34" y="1863"/>
                  </a:lnTo>
                  <a:lnTo>
                    <a:pt x="1088" y="1863"/>
                  </a:lnTo>
                  <a:lnTo>
                    <a:pt x="1088" y="1649"/>
                  </a:lnTo>
                  <a:lnTo>
                    <a:pt x="693" y="1649"/>
                  </a:lnTo>
                  <a:lnTo>
                    <a:pt x="6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8"/>
            <p:cNvSpPr/>
            <p:nvPr/>
          </p:nvSpPr>
          <p:spPr>
            <a:xfrm>
              <a:off x="5470475" y="4941925"/>
              <a:ext cx="32150" cy="48250"/>
            </a:xfrm>
            <a:custGeom>
              <a:avLst/>
              <a:gdLst/>
              <a:ahLst/>
              <a:cxnLst/>
              <a:rect l="l" t="t" r="r" b="b"/>
              <a:pathLst>
                <a:path w="1286" h="1930" extrusionOk="0">
                  <a:moveTo>
                    <a:pt x="643" y="199"/>
                  </a:moveTo>
                  <a:cubicBezTo>
                    <a:pt x="775" y="199"/>
                    <a:pt x="857" y="264"/>
                    <a:pt x="923" y="396"/>
                  </a:cubicBezTo>
                  <a:cubicBezTo>
                    <a:pt x="989" y="528"/>
                    <a:pt x="1022" y="709"/>
                    <a:pt x="1022" y="973"/>
                  </a:cubicBezTo>
                  <a:cubicBezTo>
                    <a:pt x="1022" y="1220"/>
                    <a:pt x="989" y="1418"/>
                    <a:pt x="923" y="1534"/>
                  </a:cubicBezTo>
                  <a:cubicBezTo>
                    <a:pt x="857" y="1665"/>
                    <a:pt x="775" y="1731"/>
                    <a:pt x="643" y="1731"/>
                  </a:cubicBezTo>
                  <a:cubicBezTo>
                    <a:pt x="511" y="1731"/>
                    <a:pt x="412" y="1665"/>
                    <a:pt x="346" y="1534"/>
                  </a:cubicBezTo>
                  <a:cubicBezTo>
                    <a:pt x="280" y="1418"/>
                    <a:pt x="247" y="1220"/>
                    <a:pt x="247" y="973"/>
                  </a:cubicBezTo>
                  <a:cubicBezTo>
                    <a:pt x="247" y="709"/>
                    <a:pt x="280" y="528"/>
                    <a:pt x="346" y="396"/>
                  </a:cubicBezTo>
                  <a:cubicBezTo>
                    <a:pt x="412" y="264"/>
                    <a:pt x="511" y="199"/>
                    <a:pt x="643" y="199"/>
                  </a:cubicBezTo>
                  <a:close/>
                  <a:moveTo>
                    <a:pt x="643" y="1"/>
                  </a:moveTo>
                  <a:cubicBezTo>
                    <a:pt x="429" y="1"/>
                    <a:pt x="264" y="83"/>
                    <a:pt x="165" y="248"/>
                  </a:cubicBezTo>
                  <a:cubicBezTo>
                    <a:pt x="49" y="413"/>
                    <a:pt x="0" y="660"/>
                    <a:pt x="0" y="973"/>
                  </a:cubicBezTo>
                  <a:cubicBezTo>
                    <a:pt x="0" y="1286"/>
                    <a:pt x="49" y="1517"/>
                    <a:pt x="165" y="1682"/>
                  </a:cubicBezTo>
                  <a:cubicBezTo>
                    <a:pt x="264" y="1847"/>
                    <a:pt x="429" y="1929"/>
                    <a:pt x="643" y="1929"/>
                  </a:cubicBezTo>
                  <a:cubicBezTo>
                    <a:pt x="841" y="1929"/>
                    <a:pt x="1005" y="1847"/>
                    <a:pt x="1121" y="1682"/>
                  </a:cubicBezTo>
                  <a:cubicBezTo>
                    <a:pt x="1220" y="1517"/>
                    <a:pt x="1286" y="1286"/>
                    <a:pt x="1286" y="973"/>
                  </a:cubicBezTo>
                  <a:cubicBezTo>
                    <a:pt x="1286" y="660"/>
                    <a:pt x="1220" y="413"/>
                    <a:pt x="1121" y="248"/>
                  </a:cubicBezTo>
                  <a:cubicBezTo>
                    <a:pt x="1005" y="83"/>
                    <a:pt x="841"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8"/>
            <p:cNvSpPr/>
            <p:nvPr/>
          </p:nvSpPr>
          <p:spPr>
            <a:xfrm>
              <a:off x="5511250" y="4941925"/>
              <a:ext cx="29275" cy="47425"/>
            </a:xfrm>
            <a:custGeom>
              <a:avLst/>
              <a:gdLst/>
              <a:ahLst/>
              <a:cxnLst/>
              <a:rect l="l" t="t" r="r" b="b"/>
              <a:pathLst>
                <a:path w="1171" h="1897" extrusionOk="0">
                  <a:moveTo>
                    <a:pt x="545" y="1"/>
                  </a:moveTo>
                  <a:cubicBezTo>
                    <a:pt x="462" y="1"/>
                    <a:pt x="380" y="17"/>
                    <a:pt x="297" y="34"/>
                  </a:cubicBezTo>
                  <a:cubicBezTo>
                    <a:pt x="215" y="67"/>
                    <a:pt x="116" y="83"/>
                    <a:pt x="17" y="133"/>
                  </a:cubicBezTo>
                  <a:lnTo>
                    <a:pt x="17" y="380"/>
                  </a:lnTo>
                  <a:cubicBezTo>
                    <a:pt x="116" y="330"/>
                    <a:pt x="198" y="281"/>
                    <a:pt x="297" y="264"/>
                  </a:cubicBezTo>
                  <a:cubicBezTo>
                    <a:pt x="380" y="232"/>
                    <a:pt x="462" y="215"/>
                    <a:pt x="545" y="215"/>
                  </a:cubicBezTo>
                  <a:cubicBezTo>
                    <a:pt x="660" y="215"/>
                    <a:pt x="742" y="248"/>
                    <a:pt x="808" y="314"/>
                  </a:cubicBezTo>
                  <a:cubicBezTo>
                    <a:pt x="874" y="380"/>
                    <a:pt x="924" y="446"/>
                    <a:pt x="924" y="545"/>
                  </a:cubicBezTo>
                  <a:cubicBezTo>
                    <a:pt x="924" y="611"/>
                    <a:pt x="907" y="677"/>
                    <a:pt x="874" y="742"/>
                  </a:cubicBezTo>
                  <a:cubicBezTo>
                    <a:pt x="841" y="792"/>
                    <a:pt x="775" y="874"/>
                    <a:pt x="693" y="973"/>
                  </a:cubicBezTo>
                  <a:cubicBezTo>
                    <a:pt x="660" y="1006"/>
                    <a:pt x="561" y="1122"/>
                    <a:pt x="396" y="1286"/>
                  </a:cubicBezTo>
                  <a:cubicBezTo>
                    <a:pt x="231" y="1451"/>
                    <a:pt x="100" y="1583"/>
                    <a:pt x="1" y="1682"/>
                  </a:cubicBezTo>
                  <a:lnTo>
                    <a:pt x="1" y="1896"/>
                  </a:lnTo>
                  <a:lnTo>
                    <a:pt x="1171" y="1896"/>
                  </a:lnTo>
                  <a:lnTo>
                    <a:pt x="1171" y="1682"/>
                  </a:lnTo>
                  <a:lnTo>
                    <a:pt x="297" y="1682"/>
                  </a:lnTo>
                  <a:cubicBezTo>
                    <a:pt x="512" y="1468"/>
                    <a:pt x="660" y="1319"/>
                    <a:pt x="775" y="1204"/>
                  </a:cubicBezTo>
                  <a:cubicBezTo>
                    <a:pt x="874" y="1089"/>
                    <a:pt x="940" y="1023"/>
                    <a:pt x="973" y="990"/>
                  </a:cubicBezTo>
                  <a:cubicBezTo>
                    <a:pt x="1039" y="907"/>
                    <a:pt x="1088" y="825"/>
                    <a:pt x="1121" y="759"/>
                  </a:cubicBezTo>
                  <a:cubicBezTo>
                    <a:pt x="1154" y="677"/>
                    <a:pt x="1171" y="611"/>
                    <a:pt x="1171" y="528"/>
                  </a:cubicBezTo>
                  <a:cubicBezTo>
                    <a:pt x="1171" y="380"/>
                    <a:pt x="1105" y="248"/>
                    <a:pt x="990" y="149"/>
                  </a:cubicBezTo>
                  <a:cubicBezTo>
                    <a:pt x="874" y="50"/>
                    <a:pt x="726" y="1"/>
                    <a:pt x="5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8"/>
            <p:cNvSpPr/>
            <p:nvPr/>
          </p:nvSpPr>
          <p:spPr>
            <a:xfrm>
              <a:off x="5809550" y="4941925"/>
              <a:ext cx="32175" cy="48250"/>
            </a:xfrm>
            <a:custGeom>
              <a:avLst/>
              <a:gdLst/>
              <a:ahLst/>
              <a:cxnLst/>
              <a:rect l="l" t="t" r="r" b="b"/>
              <a:pathLst>
                <a:path w="1287" h="1930" extrusionOk="0">
                  <a:moveTo>
                    <a:pt x="644" y="199"/>
                  </a:moveTo>
                  <a:cubicBezTo>
                    <a:pt x="776" y="199"/>
                    <a:pt x="874" y="264"/>
                    <a:pt x="924" y="396"/>
                  </a:cubicBezTo>
                  <a:cubicBezTo>
                    <a:pt x="990" y="528"/>
                    <a:pt x="1023" y="709"/>
                    <a:pt x="1023" y="973"/>
                  </a:cubicBezTo>
                  <a:cubicBezTo>
                    <a:pt x="1023" y="1220"/>
                    <a:pt x="990" y="1418"/>
                    <a:pt x="924" y="1534"/>
                  </a:cubicBezTo>
                  <a:cubicBezTo>
                    <a:pt x="874" y="1665"/>
                    <a:pt x="776" y="1731"/>
                    <a:pt x="644" y="1731"/>
                  </a:cubicBezTo>
                  <a:cubicBezTo>
                    <a:pt x="512" y="1731"/>
                    <a:pt x="413" y="1665"/>
                    <a:pt x="347" y="1534"/>
                  </a:cubicBezTo>
                  <a:cubicBezTo>
                    <a:pt x="281" y="1418"/>
                    <a:pt x="248" y="1220"/>
                    <a:pt x="248" y="973"/>
                  </a:cubicBezTo>
                  <a:cubicBezTo>
                    <a:pt x="248" y="709"/>
                    <a:pt x="281" y="528"/>
                    <a:pt x="347" y="396"/>
                  </a:cubicBezTo>
                  <a:cubicBezTo>
                    <a:pt x="413" y="264"/>
                    <a:pt x="512" y="199"/>
                    <a:pt x="644" y="199"/>
                  </a:cubicBezTo>
                  <a:close/>
                  <a:moveTo>
                    <a:pt x="644" y="1"/>
                  </a:moveTo>
                  <a:cubicBezTo>
                    <a:pt x="429" y="1"/>
                    <a:pt x="281" y="83"/>
                    <a:pt x="166" y="248"/>
                  </a:cubicBezTo>
                  <a:cubicBezTo>
                    <a:pt x="50" y="413"/>
                    <a:pt x="1" y="660"/>
                    <a:pt x="1" y="973"/>
                  </a:cubicBezTo>
                  <a:cubicBezTo>
                    <a:pt x="1" y="1286"/>
                    <a:pt x="50" y="1517"/>
                    <a:pt x="166" y="1682"/>
                  </a:cubicBezTo>
                  <a:cubicBezTo>
                    <a:pt x="281" y="1847"/>
                    <a:pt x="429" y="1929"/>
                    <a:pt x="644" y="1929"/>
                  </a:cubicBezTo>
                  <a:cubicBezTo>
                    <a:pt x="842" y="1929"/>
                    <a:pt x="1006" y="1847"/>
                    <a:pt x="1122" y="1682"/>
                  </a:cubicBezTo>
                  <a:cubicBezTo>
                    <a:pt x="1221" y="1517"/>
                    <a:pt x="1287" y="1286"/>
                    <a:pt x="1287" y="973"/>
                  </a:cubicBezTo>
                  <a:cubicBezTo>
                    <a:pt x="1287" y="660"/>
                    <a:pt x="1221" y="413"/>
                    <a:pt x="1122" y="248"/>
                  </a:cubicBezTo>
                  <a:cubicBezTo>
                    <a:pt x="1006" y="83"/>
                    <a:pt x="842"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8"/>
            <p:cNvSpPr/>
            <p:nvPr/>
          </p:nvSpPr>
          <p:spPr>
            <a:xfrm>
              <a:off x="5850775" y="4941925"/>
              <a:ext cx="30500" cy="48250"/>
            </a:xfrm>
            <a:custGeom>
              <a:avLst/>
              <a:gdLst/>
              <a:ahLst/>
              <a:cxnLst/>
              <a:rect l="l" t="t" r="r" b="b"/>
              <a:pathLst>
                <a:path w="1220" h="1930" extrusionOk="0">
                  <a:moveTo>
                    <a:pt x="544" y="1"/>
                  </a:moveTo>
                  <a:cubicBezTo>
                    <a:pt x="478" y="1"/>
                    <a:pt x="396" y="17"/>
                    <a:pt x="313" y="34"/>
                  </a:cubicBezTo>
                  <a:cubicBezTo>
                    <a:pt x="231" y="34"/>
                    <a:pt x="148" y="67"/>
                    <a:pt x="50" y="83"/>
                  </a:cubicBezTo>
                  <a:lnTo>
                    <a:pt x="50" y="314"/>
                  </a:lnTo>
                  <a:cubicBezTo>
                    <a:pt x="148" y="281"/>
                    <a:pt x="231" y="248"/>
                    <a:pt x="313" y="248"/>
                  </a:cubicBezTo>
                  <a:cubicBezTo>
                    <a:pt x="396" y="232"/>
                    <a:pt x="462" y="215"/>
                    <a:pt x="527" y="215"/>
                  </a:cubicBezTo>
                  <a:cubicBezTo>
                    <a:pt x="659" y="215"/>
                    <a:pt x="758" y="248"/>
                    <a:pt x="824" y="297"/>
                  </a:cubicBezTo>
                  <a:cubicBezTo>
                    <a:pt x="890" y="347"/>
                    <a:pt x="923" y="413"/>
                    <a:pt x="923" y="512"/>
                  </a:cubicBezTo>
                  <a:cubicBezTo>
                    <a:pt x="923" y="611"/>
                    <a:pt x="890" y="677"/>
                    <a:pt x="824" y="726"/>
                  </a:cubicBezTo>
                  <a:cubicBezTo>
                    <a:pt x="758" y="775"/>
                    <a:pt x="659" y="808"/>
                    <a:pt x="544" y="808"/>
                  </a:cubicBezTo>
                  <a:lnTo>
                    <a:pt x="313" y="808"/>
                  </a:lnTo>
                  <a:lnTo>
                    <a:pt x="313" y="1006"/>
                  </a:lnTo>
                  <a:lnTo>
                    <a:pt x="527" y="1006"/>
                  </a:lnTo>
                  <a:cubicBezTo>
                    <a:pt x="659" y="1006"/>
                    <a:pt x="775" y="1039"/>
                    <a:pt x="841" y="1105"/>
                  </a:cubicBezTo>
                  <a:cubicBezTo>
                    <a:pt x="923" y="1154"/>
                    <a:pt x="956" y="1237"/>
                    <a:pt x="956" y="1352"/>
                  </a:cubicBezTo>
                  <a:cubicBezTo>
                    <a:pt x="956" y="1468"/>
                    <a:pt x="923" y="1566"/>
                    <a:pt x="841" y="1632"/>
                  </a:cubicBezTo>
                  <a:cubicBezTo>
                    <a:pt x="758" y="1682"/>
                    <a:pt x="643" y="1715"/>
                    <a:pt x="478" y="1715"/>
                  </a:cubicBezTo>
                  <a:cubicBezTo>
                    <a:pt x="396" y="1715"/>
                    <a:pt x="313" y="1715"/>
                    <a:pt x="214" y="1682"/>
                  </a:cubicBezTo>
                  <a:cubicBezTo>
                    <a:pt x="132" y="1665"/>
                    <a:pt x="66" y="1632"/>
                    <a:pt x="0" y="1599"/>
                  </a:cubicBezTo>
                  <a:lnTo>
                    <a:pt x="0" y="1830"/>
                  </a:lnTo>
                  <a:cubicBezTo>
                    <a:pt x="82" y="1863"/>
                    <a:pt x="165" y="1896"/>
                    <a:pt x="247" y="1913"/>
                  </a:cubicBezTo>
                  <a:cubicBezTo>
                    <a:pt x="330" y="1913"/>
                    <a:pt x="412" y="1929"/>
                    <a:pt x="495" y="1929"/>
                  </a:cubicBezTo>
                  <a:cubicBezTo>
                    <a:pt x="725" y="1929"/>
                    <a:pt x="907" y="1880"/>
                    <a:pt x="1022" y="1781"/>
                  </a:cubicBezTo>
                  <a:cubicBezTo>
                    <a:pt x="1154" y="1682"/>
                    <a:pt x="1220" y="1534"/>
                    <a:pt x="1220" y="1352"/>
                  </a:cubicBezTo>
                  <a:cubicBezTo>
                    <a:pt x="1220" y="1237"/>
                    <a:pt x="1187" y="1138"/>
                    <a:pt x="1104" y="1056"/>
                  </a:cubicBezTo>
                  <a:cubicBezTo>
                    <a:pt x="1038" y="973"/>
                    <a:pt x="956" y="924"/>
                    <a:pt x="824" y="891"/>
                  </a:cubicBezTo>
                  <a:cubicBezTo>
                    <a:pt x="940" y="874"/>
                    <a:pt x="1022" y="825"/>
                    <a:pt x="1088" y="742"/>
                  </a:cubicBezTo>
                  <a:cubicBezTo>
                    <a:pt x="1137" y="677"/>
                    <a:pt x="1170" y="594"/>
                    <a:pt x="1170" y="495"/>
                  </a:cubicBezTo>
                  <a:cubicBezTo>
                    <a:pt x="1170" y="347"/>
                    <a:pt x="1121" y="232"/>
                    <a:pt x="1005" y="133"/>
                  </a:cubicBezTo>
                  <a:cubicBezTo>
                    <a:pt x="890" y="50"/>
                    <a:pt x="742" y="1"/>
                    <a:pt x="5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8"/>
            <p:cNvSpPr/>
            <p:nvPr/>
          </p:nvSpPr>
          <p:spPr>
            <a:xfrm>
              <a:off x="6148650" y="4941925"/>
              <a:ext cx="32175" cy="48250"/>
            </a:xfrm>
            <a:custGeom>
              <a:avLst/>
              <a:gdLst/>
              <a:ahLst/>
              <a:cxnLst/>
              <a:rect l="l" t="t" r="r" b="b"/>
              <a:pathLst>
                <a:path w="1287" h="1930" extrusionOk="0">
                  <a:moveTo>
                    <a:pt x="644" y="199"/>
                  </a:moveTo>
                  <a:cubicBezTo>
                    <a:pt x="776" y="199"/>
                    <a:pt x="874" y="264"/>
                    <a:pt x="940" y="396"/>
                  </a:cubicBezTo>
                  <a:cubicBezTo>
                    <a:pt x="1006" y="528"/>
                    <a:pt x="1039" y="709"/>
                    <a:pt x="1039" y="973"/>
                  </a:cubicBezTo>
                  <a:cubicBezTo>
                    <a:pt x="1039" y="1220"/>
                    <a:pt x="1006" y="1418"/>
                    <a:pt x="940" y="1534"/>
                  </a:cubicBezTo>
                  <a:cubicBezTo>
                    <a:pt x="874" y="1665"/>
                    <a:pt x="776" y="1731"/>
                    <a:pt x="644" y="1731"/>
                  </a:cubicBezTo>
                  <a:cubicBezTo>
                    <a:pt x="512" y="1731"/>
                    <a:pt x="413" y="1665"/>
                    <a:pt x="347" y="1534"/>
                  </a:cubicBezTo>
                  <a:cubicBezTo>
                    <a:pt x="281" y="1418"/>
                    <a:pt x="265" y="1220"/>
                    <a:pt x="265" y="973"/>
                  </a:cubicBezTo>
                  <a:cubicBezTo>
                    <a:pt x="265" y="709"/>
                    <a:pt x="281" y="528"/>
                    <a:pt x="347" y="396"/>
                  </a:cubicBezTo>
                  <a:cubicBezTo>
                    <a:pt x="413" y="264"/>
                    <a:pt x="512" y="199"/>
                    <a:pt x="644" y="199"/>
                  </a:cubicBezTo>
                  <a:close/>
                  <a:moveTo>
                    <a:pt x="644" y="1"/>
                  </a:moveTo>
                  <a:cubicBezTo>
                    <a:pt x="429" y="1"/>
                    <a:pt x="281" y="83"/>
                    <a:pt x="166" y="248"/>
                  </a:cubicBezTo>
                  <a:cubicBezTo>
                    <a:pt x="67" y="413"/>
                    <a:pt x="1" y="660"/>
                    <a:pt x="1" y="973"/>
                  </a:cubicBezTo>
                  <a:cubicBezTo>
                    <a:pt x="1" y="1286"/>
                    <a:pt x="67" y="1517"/>
                    <a:pt x="166" y="1682"/>
                  </a:cubicBezTo>
                  <a:cubicBezTo>
                    <a:pt x="281" y="1847"/>
                    <a:pt x="429" y="1929"/>
                    <a:pt x="644" y="1929"/>
                  </a:cubicBezTo>
                  <a:cubicBezTo>
                    <a:pt x="858" y="1929"/>
                    <a:pt x="1006" y="1847"/>
                    <a:pt x="1122" y="1682"/>
                  </a:cubicBezTo>
                  <a:cubicBezTo>
                    <a:pt x="1237" y="1517"/>
                    <a:pt x="1286" y="1286"/>
                    <a:pt x="1286" y="973"/>
                  </a:cubicBezTo>
                  <a:cubicBezTo>
                    <a:pt x="1286" y="660"/>
                    <a:pt x="1237" y="413"/>
                    <a:pt x="1122" y="248"/>
                  </a:cubicBezTo>
                  <a:cubicBezTo>
                    <a:pt x="1006" y="83"/>
                    <a:pt x="858"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8"/>
            <p:cNvSpPr/>
            <p:nvPr/>
          </p:nvSpPr>
          <p:spPr>
            <a:xfrm>
              <a:off x="6188225" y="4942750"/>
              <a:ext cx="33800" cy="46600"/>
            </a:xfrm>
            <a:custGeom>
              <a:avLst/>
              <a:gdLst/>
              <a:ahLst/>
              <a:cxnLst/>
              <a:rect l="l" t="t" r="r" b="b"/>
              <a:pathLst>
                <a:path w="1352" h="1864" extrusionOk="0">
                  <a:moveTo>
                    <a:pt x="824" y="231"/>
                  </a:moveTo>
                  <a:lnTo>
                    <a:pt x="824" y="1220"/>
                  </a:lnTo>
                  <a:lnTo>
                    <a:pt x="198" y="1220"/>
                  </a:lnTo>
                  <a:lnTo>
                    <a:pt x="824" y="231"/>
                  </a:lnTo>
                  <a:close/>
                  <a:moveTo>
                    <a:pt x="758" y="1"/>
                  </a:moveTo>
                  <a:lnTo>
                    <a:pt x="0" y="1187"/>
                  </a:lnTo>
                  <a:lnTo>
                    <a:pt x="0" y="1418"/>
                  </a:lnTo>
                  <a:lnTo>
                    <a:pt x="824" y="1418"/>
                  </a:lnTo>
                  <a:lnTo>
                    <a:pt x="824" y="1863"/>
                  </a:lnTo>
                  <a:lnTo>
                    <a:pt x="1071" y="1863"/>
                  </a:lnTo>
                  <a:lnTo>
                    <a:pt x="1071" y="1418"/>
                  </a:lnTo>
                  <a:lnTo>
                    <a:pt x="1352" y="1418"/>
                  </a:lnTo>
                  <a:lnTo>
                    <a:pt x="1352" y="1220"/>
                  </a:lnTo>
                  <a:lnTo>
                    <a:pt x="1071" y="1220"/>
                  </a:lnTo>
                  <a:lnTo>
                    <a:pt x="1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8"/>
            <p:cNvSpPr/>
            <p:nvPr/>
          </p:nvSpPr>
          <p:spPr>
            <a:xfrm>
              <a:off x="6487750" y="4941925"/>
              <a:ext cx="32175" cy="48250"/>
            </a:xfrm>
            <a:custGeom>
              <a:avLst/>
              <a:gdLst/>
              <a:ahLst/>
              <a:cxnLst/>
              <a:rect l="l" t="t" r="r" b="b"/>
              <a:pathLst>
                <a:path w="1287" h="1930" extrusionOk="0">
                  <a:moveTo>
                    <a:pt x="644" y="199"/>
                  </a:moveTo>
                  <a:cubicBezTo>
                    <a:pt x="776" y="199"/>
                    <a:pt x="874" y="264"/>
                    <a:pt x="940" y="396"/>
                  </a:cubicBezTo>
                  <a:cubicBezTo>
                    <a:pt x="1006" y="528"/>
                    <a:pt x="1039" y="709"/>
                    <a:pt x="1039" y="973"/>
                  </a:cubicBezTo>
                  <a:cubicBezTo>
                    <a:pt x="1039" y="1220"/>
                    <a:pt x="1006" y="1418"/>
                    <a:pt x="940" y="1534"/>
                  </a:cubicBezTo>
                  <a:cubicBezTo>
                    <a:pt x="874" y="1665"/>
                    <a:pt x="776" y="1731"/>
                    <a:pt x="644" y="1731"/>
                  </a:cubicBezTo>
                  <a:cubicBezTo>
                    <a:pt x="512" y="1731"/>
                    <a:pt x="413" y="1665"/>
                    <a:pt x="364" y="1534"/>
                  </a:cubicBezTo>
                  <a:cubicBezTo>
                    <a:pt x="298" y="1418"/>
                    <a:pt x="265" y="1220"/>
                    <a:pt x="265" y="973"/>
                  </a:cubicBezTo>
                  <a:cubicBezTo>
                    <a:pt x="265" y="709"/>
                    <a:pt x="298" y="528"/>
                    <a:pt x="364" y="396"/>
                  </a:cubicBezTo>
                  <a:cubicBezTo>
                    <a:pt x="413" y="264"/>
                    <a:pt x="512" y="199"/>
                    <a:pt x="644" y="199"/>
                  </a:cubicBezTo>
                  <a:close/>
                  <a:moveTo>
                    <a:pt x="644" y="1"/>
                  </a:moveTo>
                  <a:cubicBezTo>
                    <a:pt x="446" y="1"/>
                    <a:pt x="281" y="83"/>
                    <a:pt x="166" y="248"/>
                  </a:cubicBezTo>
                  <a:cubicBezTo>
                    <a:pt x="67" y="413"/>
                    <a:pt x="1" y="660"/>
                    <a:pt x="1" y="973"/>
                  </a:cubicBezTo>
                  <a:cubicBezTo>
                    <a:pt x="1" y="1286"/>
                    <a:pt x="67" y="1517"/>
                    <a:pt x="166" y="1682"/>
                  </a:cubicBezTo>
                  <a:cubicBezTo>
                    <a:pt x="281" y="1847"/>
                    <a:pt x="446" y="1929"/>
                    <a:pt x="644" y="1929"/>
                  </a:cubicBezTo>
                  <a:cubicBezTo>
                    <a:pt x="858" y="1929"/>
                    <a:pt x="1006" y="1847"/>
                    <a:pt x="1122" y="1682"/>
                  </a:cubicBezTo>
                  <a:cubicBezTo>
                    <a:pt x="1237" y="1517"/>
                    <a:pt x="1286" y="1286"/>
                    <a:pt x="1286" y="973"/>
                  </a:cubicBezTo>
                  <a:cubicBezTo>
                    <a:pt x="1286" y="660"/>
                    <a:pt x="1237" y="413"/>
                    <a:pt x="1122" y="248"/>
                  </a:cubicBezTo>
                  <a:cubicBezTo>
                    <a:pt x="1006" y="83"/>
                    <a:pt x="858"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8"/>
            <p:cNvSpPr/>
            <p:nvPr/>
          </p:nvSpPr>
          <p:spPr>
            <a:xfrm>
              <a:off x="6528975" y="4942750"/>
              <a:ext cx="30100" cy="47425"/>
            </a:xfrm>
            <a:custGeom>
              <a:avLst/>
              <a:gdLst/>
              <a:ahLst/>
              <a:cxnLst/>
              <a:rect l="l" t="t" r="r" b="b"/>
              <a:pathLst>
                <a:path w="1204" h="1897" extrusionOk="0">
                  <a:moveTo>
                    <a:pt x="82" y="1"/>
                  </a:moveTo>
                  <a:lnTo>
                    <a:pt x="82" y="940"/>
                  </a:lnTo>
                  <a:cubicBezTo>
                    <a:pt x="148" y="907"/>
                    <a:pt x="214" y="891"/>
                    <a:pt x="280" y="874"/>
                  </a:cubicBezTo>
                  <a:cubicBezTo>
                    <a:pt x="346" y="858"/>
                    <a:pt x="412" y="841"/>
                    <a:pt x="478" y="841"/>
                  </a:cubicBezTo>
                  <a:cubicBezTo>
                    <a:pt x="626" y="841"/>
                    <a:pt x="742" y="891"/>
                    <a:pt x="824" y="957"/>
                  </a:cubicBezTo>
                  <a:cubicBezTo>
                    <a:pt x="907" y="1039"/>
                    <a:pt x="956" y="1138"/>
                    <a:pt x="956" y="1270"/>
                  </a:cubicBezTo>
                  <a:cubicBezTo>
                    <a:pt x="956" y="1402"/>
                    <a:pt x="907" y="1501"/>
                    <a:pt x="824" y="1566"/>
                  </a:cubicBezTo>
                  <a:cubicBezTo>
                    <a:pt x="742" y="1649"/>
                    <a:pt x="626" y="1682"/>
                    <a:pt x="478" y="1682"/>
                  </a:cubicBezTo>
                  <a:cubicBezTo>
                    <a:pt x="396" y="1682"/>
                    <a:pt x="313" y="1682"/>
                    <a:pt x="231" y="1649"/>
                  </a:cubicBezTo>
                  <a:cubicBezTo>
                    <a:pt x="148" y="1632"/>
                    <a:pt x="82" y="1599"/>
                    <a:pt x="0" y="1566"/>
                  </a:cubicBezTo>
                  <a:lnTo>
                    <a:pt x="0" y="1814"/>
                  </a:lnTo>
                  <a:cubicBezTo>
                    <a:pt x="82" y="1847"/>
                    <a:pt x="165" y="1863"/>
                    <a:pt x="247" y="1880"/>
                  </a:cubicBezTo>
                  <a:cubicBezTo>
                    <a:pt x="330" y="1896"/>
                    <a:pt x="412" y="1896"/>
                    <a:pt x="494" y="1896"/>
                  </a:cubicBezTo>
                  <a:cubicBezTo>
                    <a:pt x="709" y="1896"/>
                    <a:pt x="890" y="1847"/>
                    <a:pt x="1022" y="1731"/>
                  </a:cubicBezTo>
                  <a:cubicBezTo>
                    <a:pt x="1137" y="1616"/>
                    <a:pt x="1203" y="1468"/>
                    <a:pt x="1203" y="1270"/>
                  </a:cubicBezTo>
                  <a:cubicBezTo>
                    <a:pt x="1203" y="1072"/>
                    <a:pt x="1137" y="924"/>
                    <a:pt x="1022" y="808"/>
                  </a:cubicBezTo>
                  <a:cubicBezTo>
                    <a:pt x="907" y="693"/>
                    <a:pt x="742" y="644"/>
                    <a:pt x="527" y="644"/>
                  </a:cubicBezTo>
                  <a:lnTo>
                    <a:pt x="412" y="644"/>
                  </a:lnTo>
                  <a:cubicBezTo>
                    <a:pt x="379" y="644"/>
                    <a:pt x="346" y="660"/>
                    <a:pt x="313" y="676"/>
                  </a:cubicBezTo>
                  <a:lnTo>
                    <a:pt x="313" y="215"/>
                  </a:lnTo>
                  <a:lnTo>
                    <a:pt x="1071" y="215"/>
                  </a:lnTo>
                  <a:lnTo>
                    <a:pt x="1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8"/>
            <p:cNvSpPr/>
            <p:nvPr/>
          </p:nvSpPr>
          <p:spPr>
            <a:xfrm>
              <a:off x="6827275" y="4941925"/>
              <a:ext cx="31750" cy="48250"/>
            </a:xfrm>
            <a:custGeom>
              <a:avLst/>
              <a:gdLst/>
              <a:ahLst/>
              <a:cxnLst/>
              <a:rect l="l" t="t" r="r" b="b"/>
              <a:pathLst>
                <a:path w="1270" h="1930" extrusionOk="0">
                  <a:moveTo>
                    <a:pt x="627" y="199"/>
                  </a:moveTo>
                  <a:cubicBezTo>
                    <a:pt x="759" y="199"/>
                    <a:pt x="857" y="264"/>
                    <a:pt x="923" y="396"/>
                  </a:cubicBezTo>
                  <a:cubicBezTo>
                    <a:pt x="989" y="528"/>
                    <a:pt x="1022" y="709"/>
                    <a:pt x="1022" y="973"/>
                  </a:cubicBezTo>
                  <a:cubicBezTo>
                    <a:pt x="1022" y="1220"/>
                    <a:pt x="989" y="1418"/>
                    <a:pt x="923" y="1534"/>
                  </a:cubicBezTo>
                  <a:cubicBezTo>
                    <a:pt x="857" y="1665"/>
                    <a:pt x="759" y="1731"/>
                    <a:pt x="627" y="1731"/>
                  </a:cubicBezTo>
                  <a:cubicBezTo>
                    <a:pt x="511" y="1731"/>
                    <a:pt x="412" y="1665"/>
                    <a:pt x="347" y="1534"/>
                  </a:cubicBezTo>
                  <a:cubicBezTo>
                    <a:pt x="281" y="1418"/>
                    <a:pt x="248" y="1220"/>
                    <a:pt x="248" y="973"/>
                  </a:cubicBezTo>
                  <a:cubicBezTo>
                    <a:pt x="248" y="709"/>
                    <a:pt x="281" y="528"/>
                    <a:pt x="347" y="396"/>
                  </a:cubicBezTo>
                  <a:cubicBezTo>
                    <a:pt x="412" y="264"/>
                    <a:pt x="511" y="199"/>
                    <a:pt x="627" y="199"/>
                  </a:cubicBezTo>
                  <a:close/>
                  <a:moveTo>
                    <a:pt x="627" y="1"/>
                  </a:moveTo>
                  <a:cubicBezTo>
                    <a:pt x="429" y="1"/>
                    <a:pt x="264" y="83"/>
                    <a:pt x="149" y="248"/>
                  </a:cubicBezTo>
                  <a:cubicBezTo>
                    <a:pt x="50" y="413"/>
                    <a:pt x="0" y="660"/>
                    <a:pt x="0" y="973"/>
                  </a:cubicBezTo>
                  <a:cubicBezTo>
                    <a:pt x="0" y="1286"/>
                    <a:pt x="50" y="1517"/>
                    <a:pt x="149" y="1682"/>
                  </a:cubicBezTo>
                  <a:cubicBezTo>
                    <a:pt x="264" y="1847"/>
                    <a:pt x="429" y="1929"/>
                    <a:pt x="627" y="1929"/>
                  </a:cubicBezTo>
                  <a:cubicBezTo>
                    <a:pt x="841" y="1929"/>
                    <a:pt x="1006" y="1847"/>
                    <a:pt x="1105" y="1682"/>
                  </a:cubicBezTo>
                  <a:cubicBezTo>
                    <a:pt x="1220" y="1517"/>
                    <a:pt x="1269" y="1286"/>
                    <a:pt x="1269" y="973"/>
                  </a:cubicBezTo>
                  <a:cubicBezTo>
                    <a:pt x="1269" y="660"/>
                    <a:pt x="1220" y="413"/>
                    <a:pt x="1105" y="248"/>
                  </a:cubicBezTo>
                  <a:cubicBezTo>
                    <a:pt x="1006" y="83"/>
                    <a:pt x="841" y="1"/>
                    <a:pt x="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8"/>
            <p:cNvSpPr/>
            <p:nvPr/>
          </p:nvSpPr>
          <p:spPr>
            <a:xfrm>
              <a:off x="6867650" y="4941925"/>
              <a:ext cx="32175" cy="48250"/>
            </a:xfrm>
            <a:custGeom>
              <a:avLst/>
              <a:gdLst/>
              <a:ahLst/>
              <a:cxnLst/>
              <a:rect l="l" t="t" r="r" b="b"/>
              <a:pathLst>
                <a:path w="1287" h="1930" extrusionOk="0">
                  <a:moveTo>
                    <a:pt x="660" y="874"/>
                  </a:moveTo>
                  <a:cubicBezTo>
                    <a:pt x="775" y="874"/>
                    <a:pt x="858" y="907"/>
                    <a:pt x="923" y="990"/>
                  </a:cubicBezTo>
                  <a:cubicBezTo>
                    <a:pt x="989" y="1056"/>
                    <a:pt x="1022" y="1171"/>
                    <a:pt x="1022" y="1303"/>
                  </a:cubicBezTo>
                  <a:cubicBezTo>
                    <a:pt x="1022" y="1435"/>
                    <a:pt x="989" y="1534"/>
                    <a:pt x="923" y="1616"/>
                  </a:cubicBezTo>
                  <a:cubicBezTo>
                    <a:pt x="858" y="1698"/>
                    <a:pt x="775" y="1731"/>
                    <a:pt x="660" y="1731"/>
                  </a:cubicBezTo>
                  <a:cubicBezTo>
                    <a:pt x="544" y="1731"/>
                    <a:pt x="462" y="1698"/>
                    <a:pt x="396" y="1616"/>
                  </a:cubicBezTo>
                  <a:cubicBezTo>
                    <a:pt x="330" y="1534"/>
                    <a:pt x="297" y="1435"/>
                    <a:pt x="297" y="1303"/>
                  </a:cubicBezTo>
                  <a:cubicBezTo>
                    <a:pt x="297" y="1171"/>
                    <a:pt x="330" y="1056"/>
                    <a:pt x="396" y="990"/>
                  </a:cubicBezTo>
                  <a:cubicBezTo>
                    <a:pt x="462" y="907"/>
                    <a:pt x="544" y="874"/>
                    <a:pt x="660" y="874"/>
                  </a:cubicBezTo>
                  <a:close/>
                  <a:moveTo>
                    <a:pt x="775" y="1"/>
                  </a:moveTo>
                  <a:cubicBezTo>
                    <a:pt x="544" y="1"/>
                    <a:pt x="347" y="100"/>
                    <a:pt x="215" y="264"/>
                  </a:cubicBezTo>
                  <a:cubicBezTo>
                    <a:pt x="66" y="446"/>
                    <a:pt x="1" y="677"/>
                    <a:pt x="1" y="973"/>
                  </a:cubicBezTo>
                  <a:cubicBezTo>
                    <a:pt x="1" y="1286"/>
                    <a:pt x="66" y="1517"/>
                    <a:pt x="165" y="1682"/>
                  </a:cubicBezTo>
                  <a:cubicBezTo>
                    <a:pt x="281" y="1847"/>
                    <a:pt x="446" y="1929"/>
                    <a:pt x="660" y="1929"/>
                  </a:cubicBezTo>
                  <a:cubicBezTo>
                    <a:pt x="858" y="1929"/>
                    <a:pt x="1006" y="1863"/>
                    <a:pt x="1105" y="1748"/>
                  </a:cubicBezTo>
                  <a:cubicBezTo>
                    <a:pt x="1220" y="1649"/>
                    <a:pt x="1286" y="1484"/>
                    <a:pt x="1286" y="1303"/>
                  </a:cubicBezTo>
                  <a:cubicBezTo>
                    <a:pt x="1286" y="1105"/>
                    <a:pt x="1220" y="957"/>
                    <a:pt x="1121" y="841"/>
                  </a:cubicBezTo>
                  <a:cubicBezTo>
                    <a:pt x="1006" y="726"/>
                    <a:pt x="858" y="677"/>
                    <a:pt x="676" y="677"/>
                  </a:cubicBezTo>
                  <a:cubicBezTo>
                    <a:pt x="594" y="677"/>
                    <a:pt x="511" y="693"/>
                    <a:pt x="429" y="726"/>
                  </a:cubicBezTo>
                  <a:cubicBezTo>
                    <a:pt x="363" y="759"/>
                    <a:pt x="297" y="825"/>
                    <a:pt x="248" y="891"/>
                  </a:cubicBezTo>
                  <a:cubicBezTo>
                    <a:pt x="264" y="660"/>
                    <a:pt x="314" y="495"/>
                    <a:pt x="396" y="380"/>
                  </a:cubicBezTo>
                  <a:cubicBezTo>
                    <a:pt x="495" y="281"/>
                    <a:pt x="610" y="215"/>
                    <a:pt x="775" y="215"/>
                  </a:cubicBezTo>
                  <a:cubicBezTo>
                    <a:pt x="841" y="215"/>
                    <a:pt x="907" y="232"/>
                    <a:pt x="973" y="248"/>
                  </a:cubicBezTo>
                  <a:cubicBezTo>
                    <a:pt x="1039" y="264"/>
                    <a:pt x="1105" y="281"/>
                    <a:pt x="1154" y="314"/>
                  </a:cubicBezTo>
                  <a:lnTo>
                    <a:pt x="1154" y="83"/>
                  </a:lnTo>
                  <a:cubicBezTo>
                    <a:pt x="1088" y="50"/>
                    <a:pt x="1022" y="34"/>
                    <a:pt x="956" y="34"/>
                  </a:cubicBezTo>
                  <a:cubicBezTo>
                    <a:pt x="891" y="17"/>
                    <a:pt x="841" y="1"/>
                    <a:pt x="7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8"/>
            <p:cNvSpPr/>
            <p:nvPr/>
          </p:nvSpPr>
          <p:spPr>
            <a:xfrm>
              <a:off x="7166375" y="4941925"/>
              <a:ext cx="31750" cy="48250"/>
            </a:xfrm>
            <a:custGeom>
              <a:avLst/>
              <a:gdLst/>
              <a:ahLst/>
              <a:cxnLst/>
              <a:rect l="l" t="t" r="r" b="b"/>
              <a:pathLst>
                <a:path w="1270" h="1930" extrusionOk="0">
                  <a:moveTo>
                    <a:pt x="627" y="199"/>
                  </a:moveTo>
                  <a:cubicBezTo>
                    <a:pt x="759" y="199"/>
                    <a:pt x="857" y="264"/>
                    <a:pt x="923" y="396"/>
                  </a:cubicBezTo>
                  <a:cubicBezTo>
                    <a:pt x="989" y="528"/>
                    <a:pt x="1022" y="709"/>
                    <a:pt x="1022" y="973"/>
                  </a:cubicBezTo>
                  <a:cubicBezTo>
                    <a:pt x="1022" y="1220"/>
                    <a:pt x="989" y="1418"/>
                    <a:pt x="923" y="1534"/>
                  </a:cubicBezTo>
                  <a:cubicBezTo>
                    <a:pt x="857" y="1665"/>
                    <a:pt x="759" y="1731"/>
                    <a:pt x="627" y="1731"/>
                  </a:cubicBezTo>
                  <a:cubicBezTo>
                    <a:pt x="511" y="1731"/>
                    <a:pt x="412" y="1665"/>
                    <a:pt x="346" y="1534"/>
                  </a:cubicBezTo>
                  <a:cubicBezTo>
                    <a:pt x="281" y="1418"/>
                    <a:pt x="248" y="1220"/>
                    <a:pt x="248" y="973"/>
                  </a:cubicBezTo>
                  <a:cubicBezTo>
                    <a:pt x="248" y="709"/>
                    <a:pt x="281" y="528"/>
                    <a:pt x="346" y="396"/>
                  </a:cubicBezTo>
                  <a:cubicBezTo>
                    <a:pt x="412" y="264"/>
                    <a:pt x="511" y="199"/>
                    <a:pt x="627" y="199"/>
                  </a:cubicBezTo>
                  <a:close/>
                  <a:moveTo>
                    <a:pt x="627" y="1"/>
                  </a:moveTo>
                  <a:cubicBezTo>
                    <a:pt x="429" y="1"/>
                    <a:pt x="264" y="83"/>
                    <a:pt x="165" y="248"/>
                  </a:cubicBezTo>
                  <a:cubicBezTo>
                    <a:pt x="50" y="413"/>
                    <a:pt x="0" y="660"/>
                    <a:pt x="0" y="973"/>
                  </a:cubicBezTo>
                  <a:cubicBezTo>
                    <a:pt x="0" y="1286"/>
                    <a:pt x="50" y="1517"/>
                    <a:pt x="165" y="1682"/>
                  </a:cubicBezTo>
                  <a:cubicBezTo>
                    <a:pt x="264" y="1847"/>
                    <a:pt x="429" y="1929"/>
                    <a:pt x="627" y="1929"/>
                  </a:cubicBezTo>
                  <a:cubicBezTo>
                    <a:pt x="841" y="1929"/>
                    <a:pt x="1006" y="1847"/>
                    <a:pt x="1105" y="1682"/>
                  </a:cubicBezTo>
                  <a:cubicBezTo>
                    <a:pt x="1220" y="1517"/>
                    <a:pt x="1269" y="1286"/>
                    <a:pt x="1269" y="973"/>
                  </a:cubicBezTo>
                  <a:cubicBezTo>
                    <a:pt x="1269" y="660"/>
                    <a:pt x="1220" y="413"/>
                    <a:pt x="1105" y="248"/>
                  </a:cubicBezTo>
                  <a:cubicBezTo>
                    <a:pt x="1006" y="83"/>
                    <a:pt x="841" y="1"/>
                    <a:pt x="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8"/>
            <p:cNvSpPr/>
            <p:nvPr/>
          </p:nvSpPr>
          <p:spPr>
            <a:xfrm>
              <a:off x="7207575" y="4942750"/>
              <a:ext cx="29700" cy="46600"/>
            </a:xfrm>
            <a:custGeom>
              <a:avLst/>
              <a:gdLst/>
              <a:ahLst/>
              <a:cxnLst/>
              <a:rect l="l" t="t" r="r" b="b"/>
              <a:pathLst>
                <a:path w="1188" h="1864" extrusionOk="0">
                  <a:moveTo>
                    <a:pt x="0" y="1"/>
                  </a:moveTo>
                  <a:lnTo>
                    <a:pt x="0" y="215"/>
                  </a:lnTo>
                  <a:lnTo>
                    <a:pt x="890" y="215"/>
                  </a:lnTo>
                  <a:lnTo>
                    <a:pt x="264" y="1863"/>
                  </a:lnTo>
                  <a:lnTo>
                    <a:pt x="528" y="1863"/>
                  </a:lnTo>
                  <a:lnTo>
                    <a:pt x="1187" y="116"/>
                  </a:lnTo>
                  <a:lnTo>
                    <a:pt x="11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8"/>
            <p:cNvSpPr/>
            <p:nvPr/>
          </p:nvSpPr>
          <p:spPr>
            <a:xfrm>
              <a:off x="5105000" y="4338000"/>
              <a:ext cx="2145050" cy="480975"/>
            </a:xfrm>
            <a:custGeom>
              <a:avLst/>
              <a:gdLst/>
              <a:ahLst/>
              <a:cxnLst/>
              <a:rect l="l" t="t" r="r" b="b"/>
              <a:pathLst>
                <a:path w="85802" h="19239" extrusionOk="0">
                  <a:moveTo>
                    <a:pt x="38327" y="8620"/>
                  </a:moveTo>
                  <a:cubicBezTo>
                    <a:pt x="38216" y="8620"/>
                    <a:pt x="38105" y="8690"/>
                    <a:pt x="38088" y="8830"/>
                  </a:cubicBezTo>
                  <a:lnTo>
                    <a:pt x="38088" y="10413"/>
                  </a:lnTo>
                  <a:cubicBezTo>
                    <a:pt x="38105" y="10561"/>
                    <a:pt x="38216" y="10635"/>
                    <a:pt x="38327" y="10635"/>
                  </a:cubicBezTo>
                  <a:cubicBezTo>
                    <a:pt x="38438" y="10635"/>
                    <a:pt x="38550" y="10561"/>
                    <a:pt x="38566" y="10413"/>
                  </a:cubicBezTo>
                  <a:lnTo>
                    <a:pt x="38566" y="8830"/>
                  </a:lnTo>
                  <a:cubicBezTo>
                    <a:pt x="38550" y="8690"/>
                    <a:pt x="38438" y="8620"/>
                    <a:pt x="38327" y="8620"/>
                  </a:cubicBezTo>
                  <a:close/>
                  <a:moveTo>
                    <a:pt x="71842" y="8493"/>
                  </a:moveTo>
                  <a:cubicBezTo>
                    <a:pt x="71730" y="8493"/>
                    <a:pt x="71619" y="8567"/>
                    <a:pt x="71611" y="8715"/>
                  </a:cubicBezTo>
                  <a:lnTo>
                    <a:pt x="71611" y="10511"/>
                  </a:lnTo>
                  <a:cubicBezTo>
                    <a:pt x="71619" y="10652"/>
                    <a:pt x="71730" y="10722"/>
                    <a:pt x="71842" y="10722"/>
                  </a:cubicBezTo>
                  <a:cubicBezTo>
                    <a:pt x="71953" y="10722"/>
                    <a:pt x="72064" y="10652"/>
                    <a:pt x="72072" y="10511"/>
                  </a:cubicBezTo>
                  <a:lnTo>
                    <a:pt x="72072" y="8715"/>
                  </a:lnTo>
                  <a:cubicBezTo>
                    <a:pt x="72064" y="8567"/>
                    <a:pt x="71953" y="8493"/>
                    <a:pt x="71842" y="8493"/>
                  </a:cubicBezTo>
                  <a:close/>
                  <a:moveTo>
                    <a:pt x="13952" y="8480"/>
                  </a:moveTo>
                  <a:cubicBezTo>
                    <a:pt x="13832" y="8480"/>
                    <a:pt x="13713" y="8558"/>
                    <a:pt x="13713" y="8715"/>
                  </a:cubicBezTo>
                  <a:lnTo>
                    <a:pt x="13713" y="10511"/>
                  </a:lnTo>
                  <a:cubicBezTo>
                    <a:pt x="13721" y="10668"/>
                    <a:pt x="13840" y="10746"/>
                    <a:pt x="13958" y="10746"/>
                  </a:cubicBezTo>
                  <a:cubicBezTo>
                    <a:pt x="14075" y="10746"/>
                    <a:pt x="14190" y="10668"/>
                    <a:pt x="14190" y="10511"/>
                  </a:cubicBezTo>
                  <a:lnTo>
                    <a:pt x="14190" y="8715"/>
                  </a:lnTo>
                  <a:cubicBezTo>
                    <a:pt x="14190" y="8558"/>
                    <a:pt x="14071" y="8480"/>
                    <a:pt x="13952" y="8480"/>
                  </a:cubicBezTo>
                  <a:close/>
                  <a:moveTo>
                    <a:pt x="58127" y="8031"/>
                  </a:moveTo>
                  <a:cubicBezTo>
                    <a:pt x="58014" y="8031"/>
                    <a:pt x="57898" y="8105"/>
                    <a:pt x="57882" y="8254"/>
                  </a:cubicBezTo>
                  <a:lnTo>
                    <a:pt x="57882" y="10989"/>
                  </a:lnTo>
                  <a:cubicBezTo>
                    <a:pt x="57898" y="11129"/>
                    <a:pt x="58014" y="11200"/>
                    <a:pt x="58127" y="11200"/>
                  </a:cubicBezTo>
                  <a:cubicBezTo>
                    <a:pt x="58240" y="11200"/>
                    <a:pt x="58352" y="11129"/>
                    <a:pt x="58360" y="10989"/>
                  </a:cubicBezTo>
                  <a:lnTo>
                    <a:pt x="58360" y="8254"/>
                  </a:lnTo>
                  <a:cubicBezTo>
                    <a:pt x="58352" y="8105"/>
                    <a:pt x="58240" y="8031"/>
                    <a:pt x="58127" y="8031"/>
                  </a:cubicBezTo>
                  <a:close/>
                  <a:moveTo>
                    <a:pt x="70317" y="8031"/>
                  </a:moveTo>
                  <a:cubicBezTo>
                    <a:pt x="70206" y="8031"/>
                    <a:pt x="70095" y="8105"/>
                    <a:pt x="70078" y="8254"/>
                  </a:cubicBezTo>
                  <a:lnTo>
                    <a:pt x="70078" y="10989"/>
                  </a:lnTo>
                  <a:cubicBezTo>
                    <a:pt x="70095" y="11129"/>
                    <a:pt x="70206" y="11200"/>
                    <a:pt x="70317" y="11200"/>
                  </a:cubicBezTo>
                  <a:cubicBezTo>
                    <a:pt x="70428" y="11200"/>
                    <a:pt x="70540" y="11129"/>
                    <a:pt x="70556" y="10989"/>
                  </a:cubicBezTo>
                  <a:lnTo>
                    <a:pt x="70556" y="8254"/>
                  </a:lnTo>
                  <a:cubicBezTo>
                    <a:pt x="70540" y="8105"/>
                    <a:pt x="70428" y="8031"/>
                    <a:pt x="70317" y="8031"/>
                  </a:cubicBezTo>
                  <a:close/>
                  <a:moveTo>
                    <a:pt x="73366" y="8031"/>
                  </a:moveTo>
                  <a:cubicBezTo>
                    <a:pt x="73255" y="8031"/>
                    <a:pt x="73144" y="8105"/>
                    <a:pt x="73127" y="8254"/>
                  </a:cubicBezTo>
                  <a:lnTo>
                    <a:pt x="73127" y="10989"/>
                  </a:lnTo>
                  <a:cubicBezTo>
                    <a:pt x="73144" y="11129"/>
                    <a:pt x="73255" y="11200"/>
                    <a:pt x="73366" y="11200"/>
                  </a:cubicBezTo>
                  <a:cubicBezTo>
                    <a:pt x="73477" y="11200"/>
                    <a:pt x="73589" y="11129"/>
                    <a:pt x="73605" y="10989"/>
                  </a:cubicBezTo>
                  <a:lnTo>
                    <a:pt x="73605" y="8254"/>
                  </a:lnTo>
                  <a:cubicBezTo>
                    <a:pt x="73589" y="8105"/>
                    <a:pt x="73477" y="8031"/>
                    <a:pt x="73366" y="8031"/>
                  </a:cubicBezTo>
                  <a:close/>
                  <a:moveTo>
                    <a:pt x="239" y="8031"/>
                  </a:moveTo>
                  <a:cubicBezTo>
                    <a:pt x="128" y="8031"/>
                    <a:pt x="17" y="8105"/>
                    <a:pt x="0" y="8254"/>
                  </a:cubicBezTo>
                  <a:lnTo>
                    <a:pt x="0" y="11006"/>
                  </a:lnTo>
                  <a:cubicBezTo>
                    <a:pt x="17" y="11146"/>
                    <a:pt x="128" y="11216"/>
                    <a:pt x="239" y="11216"/>
                  </a:cubicBezTo>
                  <a:cubicBezTo>
                    <a:pt x="350" y="11216"/>
                    <a:pt x="462" y="11146"/>
                    <a:pt x="478" y="11006"/>
                  </a:cubicBezTo>
                  <a:lnTo>
                    <a:pt x="478" y="10989"/>
                  </a:lnTo>
                  <a:lnTo>
                    <a:pt x="478" y="8254"/>
                  </a:lnTo>
                  <a:cubicBezTo>
                    <a:pt x="462" y="8105"/>
                    <a:pt x="350" y="8031"/>
                    <a:pt x="239" y="8031"/>
                  </a:cubicBezTo>
                  <a:close/>
                  <a:moveTo>
                    <a:pt x="12435" y="8031"/>
                  </a:moveTo>
                  <a:cubicBezTo>
                    <a:pt x="12324" y="8031"/>
                    <a:pt x="12213" y="8105"/>
                    <a:pt x="12196" y="8254"/>
                  </a:cubicBezTo>
                  <a:lnTo>
                    <a:pt x="12196" y="11006"/>
                  </a:lnTo>
                  <a:cubicBezTo>
                    <a:pt x="12213" y="11146"/>
                    <a:pt x="12324" y="11216"/>
                    <a:pt x="12435" y="11216"/>
                  </a:cubicBezTo>
                  <a:cubicBezTo>
                    <a:pt x="12546" y="11216"/>
                    <a:pt x="12658" y="11146"/>
                    <a:pt x="12674" y="11006"/>
                  </a:cubicBezTo>
                  <a:lnTo>
                    <a:pt x="12674" y="10989"/>
                  </a:lnTo>
                  <a:lnTo>
                    <a:pt x="12674" y="8254"/>
                  </a:lnTo>
                  <a:cubicBezTo>
                    <a:pt x="12658" y="8105"/>
                    <a:pt x="12546" y="8031"/>
                    <a:pt x="12435" y="8031"/>
                  </a:cubicBezTo>
                  <a:close/>
                  <a:moveTo>
                    <a:pt x="52033" y="8031"/>
                  </a:moveTo>
                  <a:cubicBezTo>
                    <a:pt x="51920" y="8031"/>
                    <a:pt x="51809" y="8105"/>
                    <a:pt x="51800" y="8254"/>
                  </a:cubicBezTo>
                  <a:lnTo>
                    <a:pt x="51800" y="11006"/>
                  </a:lnTo>
                  <a:cubicBezTo>
                    <a:pt x="51809" y="11146"/>
                    <a:pt x="51920" y="11216"/>
                    <a:pt x="52033" y="11216"/>
                  </a:cubicBezTo>
                  <a:cubicBezTo>
                    <a:pt x="52147" y="11216"/>
                    <a:pt x="52262" y="11146"/>
                    <a:pt x="52278" y="11006"/>
                  </a:cubicBezTo>
                  <a:lnTo>
                    <a:pt x="52278" y="8254"/>
                  </a:lnTo>
                  <a:cubicBezTo>
                    <a:pt x="52262" y="8105"/>
                    <a:pt x="52147" y="8031"/>
                    <a:pt x="52033" y="8031"/>
                  </a:cubicBezTo>
                  <a:close/>
                  <a:moveTo>
                    <a:pt x="85562" y="8019"/>
                  </a:moveTo>
                  <a:cubicBezTo>
                    <a:pt x="85443" y="8019"/>
                    <a:pt x="85323" y="8097"/>
                    <a:pt x="85323" y="8254"/>
                  </a:cubicBezTo>
                  <a:lnTo>
                    <a:pt x="85323" y="10989"/>
                  </a:lnTo>
                  <a:cubicBezTo>
                    <a:pt x="85323" y="11146"/>
                    <a:pt x="85443" y="11224"/>
                    <a:pt x="85562" y="11224"/>
                  </a:cubicBezTo>
                  <a:cubicBezTo>
                    <a:pt x="85682" y="11224"/>
                    <a:pt x="85801" y="11146"/>
                    <a:pt x="85801" y="10989"/>
                  </a:cubicBezTo>
                  <a:lnTo>
                    <a:pt x="85801" y="8254"/>
                  </a:lnTo>
                  <a:cubicBezTo>
                    <a:pt x="85801" y="8097"/>
                    <a:pt x="85682" y="8019"/>
                    <a:pt x="85562" y="8019"/>
                  </a:cubicBezTo>
                  <a:close/>
                  <a:moveTo>
                    <a:pt x="36796" y="8019"/>
                  </a:moveTo>
                  <a:cubicBezTo>
                    <a:pt x="36679" y="8019"/>
                    <a:pt x="36564" y="8097"/>
                    <a:pt x="36572" y="8254"/>
                  </a:cubicBezTo>
                  <a:lnTo>
                    <a:pt x="36572" y="11006"/>
                  </a:lnTo>
                  <a:cubicBezTo>
                    <a:pt x="36572" y="11162"/>
                    <a:pt x="36687" y="11241"/>
                    <a:pt x="36803" y="11241"/>
                  </a:cubicBezTo>
                  <a:cubicBezTo>
                    <a:pt x="36918" y="11241"/>
                    <a:pt x="37033" y="11162"/>
                    <a:pt x="37033" y="11006"/>
                  </a:cubicBezTo>
                  <a:lnTo>
                    <a:pt x="37033" y="8254"/>
                  </a:lnTo>
                  <a:cubicBezTo>
                    <a:pt x="37033" y="8097"/>
                    <a:pt x="36914" y="8019"/>
                    <a:pt x="36796" y="8019"/>
                  </a:cubicBezTo>
                  <a:close/>
                  <a:moveTo>
                    <a:pt x="39843" y="8019"/>
                  </a:moveTo>
                  <a:cubicBezTo>
                    <a:pt x="39724" y="8019"/>
                    <a:pt x="39604" y="8097"/>
                    <a:pt x="39604" y="8254"/>
                  </a:cubicBezTo>
                  <a:lnTo>
                    <a:pt x="39604" y="11006"/>
                  </a:lnTo>
                  <a:cubicBezTo>
                    <a:pt x="39604" y="11162"/>
                    <a:pt x="39724" y="11241"/>
                    <a:pt x="39843" y="11241"/>
                  </a:cubicBezTo>
                  <a:cubicBezTo>
                    <a:pt x="39963" y="11241"/>
                    <a:pt x="40082" y="11162"/>
                    <a:pt x="40082" y="11006"/>
                  </a:cubicBezTo>
                  <a:lnTo>
                    <a:pt x="40082" y="8254"/>
                  </a:lnTo>
                  <a:cubicBezTo>
                    <a:pt x="40082" y="8097"/>
                    <a:pt x="39963" y="8019"/>
                    <a:pt x="39843" y="8019"/>
                  </a:cubicBezTo>
                  <a:close/>
                  <a:moveTo>
                    <a:pt x="53562" y="7615"/>
                  </a:moveTo>
                  <a:cubicBezTo>
                    <a:pt x="53449" y="7615"/>
                    <a:pt x="53333" y="7685"/>
                    <a:pt x="53317" y="7825"/>
                  </a:cubicBezTo>
                  <a:lnTo>
                    <a:pt x="53317" y="11401"/>
                  </a:lnTo>
                  <a:cubicBezTo>
                    <a:pt x="53333" y="11550"/>
                    <a:pt x="53449" y="11624"/>
                    <a:pt x="53562" y="11624"/>
                  </a:cubicBezTo>
                  <a:cubicBezTo>
                    <a:pt x="53675" y="11624"/>
                    <a:pt x="53786" y="11550"/>
                    <a:pt x="53795" y="11401"/>
                  </a:cubicBezTo>
                  <a:lnTo>
                    <a:pt x="53795" y="7825"/>
                  </a:lnTo>
                  <a:cubicBezTo>
                    <a:pt x="53786" y="7685"/>
                    <a:pt x="53675" y="7615"/>
                    <a:pt x="53562" y="7615"/>
                  </a:cubicBezTo>
                  <a:close/>
                  <a:moveTo>
                    <a:pt x="56611" y="7615"/>
                  </a:moveTo>
                  <a:cubicBezTo>
                    <a:pt x="56498" y="7615"/>
                    <a:pt x="56382" y="7685"/>
                    <a:pt x="56366" y="7825"/>
                  </a:cubicBezTo>
                  <a:lnTo>
                    <a:pt x="56366" y="11401"/>
                  </a:lnTo>
                  <a:cubicBezTo>
                    <a:pt x="56382" y="11550"/>
                    <a:pt x="56498" y="11624"/>
                    <a:pt x="56611" y="11624"/>
                  </a:cubicBezTo>
                  <a:cubicBezTo>
                    <a:pt x="56724" y="11624"/>
                    <a:pt x="56835" y="11550"/>
                    <a:pt x="56844" y="11401"/>
                  </a:cubicBezTo>
                  <a:lnTo>
                    <a:pt x="56844" y="7825"/>
                  </a:lnTo>
                  <a:cubicBezTo>
                    <a:pt x="56835" y="7685"/>
                    <a:pt x="56724" y="7615"/>
                    <a:pt x="56611" y="7615"/>
                  </a:cubicBezTo>
                  <a:close/>
                  <a:moveTo>
                    <a:pt x="29180" y="7520"/>
                  </a:moveTo>
                  <a:cubicBezTo>
                    <a:pt x="29069" y="7520"/>
                    <a:pt x="28958" y="7594"/>
                    <a:pt x="28941" y="7743"/>
                  </a:cubicBezTo>
                  <a:lnTo>
                    <a:pt x="28941" y="11500"/>
                  </a:lnTo>
                  <a:cubicBezTo>
                    <a:pt x="28958" y="11649"/>
                    <a:pt x="29069" y="11723"/>
                    <a:pt x="29180" y="11723"/>
                  </a:cubicBezTo>
                  <a:cubicBezTo>
                    <a:pt x="29291" y="11723"/>
                    <a:pt x="29403" y="11649"/>
                    <a:pt x="29419" y="11500"/>
                  </a:cubicBezTo>
                  <a:lnTo>
                    <a:pt x="29419" y="7743"/>
                  </a:lnTo>
                  <a:cubicBezTo>
                    <a:pt x="29403" y="7594"/>
                    <a:pt x="29291" y="7520"/>
                    <a:pt x="29180" y="7520"/>
                  </a:cubicBezTo>
                  <a:close/>
                  <a:moveTo>
                    <a:pt x="35278" y="7520"/>
                  </a:moveTo>
                  <a:cubicBezTo>
                    <a:pt x="35167" y="7520"/>
                    <a:pt x="35056" y="7594"/>
                    <a:pt x="35039" y="7743"/>
                  </a:cubicBezTo>
                  <a:lnTo>
                    <a:pt x="35039" y="11500"/>
                  </a:lnTo>
                  <a:cubicBezTo>
                    <a:pt x="35056" y="11649"/>
                    <a:pt x="35167" y="11723"/>
                    <a:pt x="35278" y="11723"/>
                  </a:cubicBezTo>
                  <a:cubicBezTo>
                    <a:pt x="35389" y="11723"/>
                    <a:pt x="35501" y="11649"/>
                    <a:pt x="35517" y="11500"/>
                  </a:cubicBezTo>
                  <a:lnTo>
                    <a:pt x="35517" y="7743"/>
                  </a:lnTo>
                  <a:cubicBezTo>
                    <a:pt x="35501" y="7594"/>
                    <a:pt x="35389" y="7520"/>
                    <a:pt x="35278" y="7520"/>
                  </a:cubicBezTo>
                  <a:close/>
                  <a:moveTo>
                    <a:pt x="55088" y="7088"/>
                  </a:moveTo>
                  <a:cubicBezTo>
                    <a:pt x="54977" y="7088"/>
                    <a:pt x="54866" y="7158"/>
                    <a:pt x="54849" y="7298"/>
                  </a:cubicBezTo>
                  <a:lnTo>
                    <a:pt x="54849" y="11929"/>
                  </a:lnTo>
                  <a:cubicBezTo>
                    <a:pt x="54866" y="12077"/>
                    <a:pt x="54977" y="12151"/>
                    <a:pt x="55088" y="12151"/>
                  </a:cubicBezTo>
                  <a:cubicBezTo>
                    <a:pt x="55200" y="12151"/>
                    <a:pt x="55311" y="12077"/>
                    <a:pt x="55327" y="11929"/>
                  </a:cubicBezTo>
                  <a:lnTo>
                    <a:pt x="55327" y="7298"/>
                  </a:lnTo>
                  <a:cubicBezTo>
                    <a:pt x="55311" y="7158"/>
                    <a:pt x="55200" y="7088"/>
                    <a:pt x="55088" y="7088"/>
                  </a:cubicBezTo>
                  <a:close/>
                  <a:moveTo>
                    <a:pt x="15474" y="6910"/>
                  </a:moveTo>
                  <a:cubicBezTo>
                    <a:pt x="15361" y="6910"/>
                    <a:pt x="15245" y="6985"/>
                    <a:pt x="15229" y="7133"/>
                  </a:cubicBezTo>
                  <a:lnTo>
                    <a:pt x="15229" y="12110"/>
                  </a:lnTo>
                  <a:cubicBezTo>
                    <a:pt x="15245" y="12258"/>
                    <a:pt x="15361" y="12333"/>
                    <a:pt x="15474" y="12333"/>
                  </a:cubicBezTo>
                  <a:cubicBezTo>
                    <a:pt x="15587" y="12333"/>
                    <a:pt x="15699" y="12258"/>
                    <a:pt x="15707" y="12110"/>
                  </a:cubicBezTo>
                  <a:lnTo>
                    <a:pt x="15707" y="7133"/>
                  </a:lnTo>
                  <a:cubicBezTo>
                    <a:pt x="15699" y="6985"/>
                    <a:pt x="15587" y="6910"/>
                    <a:pt x="15474" y="6910"/>
                  </a:cubicBezTo>
                  <a:close/>
                  <a:moveTo>
                    <a:pt x="27664" y="6910"/>
                  </a:moveTo>
                  <a:cubicBezTo>
                    <a:pt x="27553" y="6910"/>
                    <a:pt x="27441" y="6985"/>
                    <a:pt x="27425" y="7133"/>
                  </a:cubicBezTo>
                  <a:lnTo>
                    <a:pt x="27425" y="12110"/>
                  </a:lnTo>
                  <a:cubicBezTo>
                    <a:pt x="27441" y="12258"/>
                    <a:pt x="27553" y="12333"/>
                    <a:pt x="27664" y="12333"/>
                  </a:cubicBezTo>
                  <a:cubicBezTo>
                    <a:pt x="27775" y="12333"/>
                    <a:pt x="27886" y="12258"/>
                    <a:pt x="27903" y="12110"/>
                  </a:cubicBezTo>
                  <a:lnTo>
                    <a:pt x="27903" y="7133"/>
                  </a:lnTo>
                  <a:cubicBezTo>
                    <a:pt x="27886" y="6985"/>
                    <a:pt x="27775" y="6910"/>
                    <a:pt x="27664" y="6910"/>
                  </a:cubicBezTo>
                  <a:close/>
                  <a:moveTo>
                    <a:pt x="68795" y="6449"/>
                  </a:moveTo>
                  <a:cubicBezTo>
                    <a:pt x="68681" y="6449"/>
                    <a:pt x="68570" y="6523"/>
                    <a:pt x="68562" y="6671"/>
                  </a:cubicBezTo>
                  <a:lnTo>
                    <a:pt x="68562" y="12572"/>
                  </a:lnTo>
                  <a:cubicBezTo>
                    <a:pt x="68570" y="12720"/>
                    <a:pt x="68681" y="12794"/>
                    <a:pt x="68795" y="12794"/>
                  </a:cubicBezTo>
                  <a:cubicBezTo>
                    <a:pt x="68908" y="12794"/>
                    <a:pt x="69023" y="12720"/>
                    <a:pt x="69040" y="12572"/>
                  </a:cubicBezTo>
                  <a:lnTo>
                    <a:pt x="69040" y="6671"/>
                  </a:lnTo>
                  <a:cubicBezTo>
                    <a:pt x="69023" y="6523"/>
                    <a:pt x="68908" y="6449"/>
                    <a:pt x="68795" y="6449"/>
                  </a:cubicBezTo>
                  <a:close/>
                  <a:moveTo>
                    <a:pt x="74888" y="6449"/>
                  </a:moveTo>
                  <a:cubicBezTo>
                    <a:pt x="74775" y="6449"/>
                    <a:pt x="74660" y="6523"/>
                    <a:pt x="74643" y="6671"/>
                  </a:cubicBezTo>
                  <a:lnTo>
                    <a:pt x="74643" y="12572"/>
                  </a:lnTo>
                  <a:cubicBezTo>
                    <a:pt x="74660" y="12720"/>
                    <a:pt x="74775" y="12794"/>
                    <a:pt x="74888" y="12794"/>
                  </a:cubicBezTo>
                  <a:cubicBezTo>
                    <a:pt x="75002" y="12794"/>
                    <a:pt x="75113" y="12720"/>
                    <a:pt x="75121" y="12572"/>
                  </a:cubicBezTo>
                  <a:lnTo>
                    <a:pt x="75121" y="6671"/>
                  </a:lnTo>
                  <a:cubicBezTo>
                    <a:pt x="75113" y="6523"/>
                    <a:pt x="75002" y="6449"/>
                    <a:pt x="74888" y="6449"/>
                  </a:cubicBezTo>
                  <a:close/>
                  <a:moveTo>
                    <a:pt x="84036" y="6449"/>
                  </a:moveTo>
                  <a:cubicBezTo>
                    <a:pt x="83922" y="6449"/>
                    <a:pt x="83807" y="6523"/>
                    <a:pt x="83790" y="6671"/>
                  </a:cubicBezTo>
                  <a:lnTo>
                    <a:pt x="83790" y="12572"/>
                  </a:lnTo>
                  <a:cubicBezTo>
                    <a:pt x="83807" y="12720"/>
                    <a:pt x="83922" y="12794"/>
                    <a:pt x="84036" y="12794"/>
                  </a:cubicBezTo>
                  <a:cubicBezTo>
                    <a:pt x="84149" y="12794"/>
                    <a:pt x="84260" y="12720"/>
                    <a:pt x="84268" y="12572"/>
                  </a:cubicBezTo>
                  <a:lnTo>
                    <a:pt x="84268" y="6671"/>
                  </a:lnTo>
                  <a:cubicBezTo>
                    <a:pt x="84260" y="6523"/>
                    <a:pt x="84149" y="6449"/>
                    <a:pt x="84036" y="6449"/>
                  </a:cubicBezTo>
                  <a:close/>
                  <a:moveTo>
                    <a:pt x="1766" y="6449"/>
                  </a:moveTo>
                  <a:cubicBezTo>
                    <a:pt x="1652" y="6449"/>
                    <a:pt x="1541" y="6523"/>
                    <a:pt x="1533" y="6671"/>
                  </a:cubicBezTo>
                  <a:lnTo>
                    <a:pt x="1533" y="12588"/>
                  </a:lnTo>
                  <a:cubicBezTo>
                    <a:pt x="1541" y="12728"/>
                    <a:pt x="1652" y="12798"/>
                    <a:pt x="1766" y="12798"/>
                  </a:cubicBezTo>
                  <a:cubicBezTo>
                    <a:pt x="1879" y="12798"/>
                    <a:pt x="1994" y="12728"/>
                    <a:pt x="2011" y="12588"/>
                  </a:cubicBezTo>
                  <a:lnTo>
                    <a:pt x="2011" y="12572"/>
                  </a:lnTo>
                  <a:lnTo>
                    <a:pt x="2011" y="6671"/>
                  </a:lnTo>
                  <a:cubicBezTo>
                    <a:pt x="1994" y="6523"/>
                    <a:pt x="1879" y="6449"/>
                    <a:pt x="1766" y="6449"/>
                  </a:cubicBezTo>
                  <a:close/>
                  <a:moveTo>
                    <a:pt x="41366" y="6449"/>
                  </a:moveTo>
                  <a:cubicBezTo>
                    <a:pt x="41253" y="6449"/>
                    <a:pt x="41137" y="6523"/>
                    <a:pt x="41121" y="6671"/>
                  </a:cubicBezTo>
                  <a:lnTo>
                    <a:pt x="41121" y="12588"/>
                  </a:lnTo>
                  <a:cubicBezTo>
                    <a:pt x="41137" y="12728"/>
                    <a:pt x="41253" y="12798"/>
                    <a:pt x="41366" y="12798"/>
                  </a:cubicBezTo>
                  <a:cubicBezTo>
                    <a:pt x="41479" y="12798"/>
                    <a:pt x="41590" y="12728"/>
                    <a:pt x="41599" y="12588"/>
                  </a:cubicBezTo>
                  <a:lnTo>
                    <a:pt x="41599" y="6671"/>
                  </a:lnTo>
                  <a:cubicBezTo>
                    <a:pt x="41590" y="6523"/>
                    <a:pt x="41479" y="6449"/>
                    <a:pt x="41366" y="6449"/>
                  </a:cubicBezTo>
                  <a:close/>
                  <a:moveTo>
                    <a:pt x="50515" y="6449"/>
                  </a:moveTo>
                  <a:cubicBezTo>
                    <a:pt x="50404" y="6449"/>
                    <a:pt x="50292" y="6523"/>
                    <a:pt x="50284" y="6671"/>
                  </a:cubicBezTo>
                  <a:lnTo>
                    <a:pt x="50284" y="12588"/>
                  </a:lnTo>
                  <a:cubicBezTo>
                    <a:pt x="50292" y="12728"/>
                    <a:pt x="50404" y="12798"/>
                    <a:pt x="50515" y="12798"/>
                  </a:cubicBezTo>
                  <a:cubicBezTo>
                    <a:pt x="50626" y="12798"/>
                    <a:pt x="50737" y="12728"/>
                    <a:pt x="50746" y="12588"/>
                  </a:cubicBezTo>
                  <a:lnTo>
                    <a:pt x="50746" y="6671"/>
                  </a:lnTo>
                  <a:cubicBezTo>
                    <a:pt x="50737" y="6523"/>
                    <a:pt x="50626" y="6449"/>
                    <a:pt x="50515" y="6449"/>
                  </a:cubicBezTo>
                  <a:close/>
                  <a:moveTo>
                    <a:pt x="59654" y="6424"/>
                  </a:moveTo>
                  <a:cubicBezTo>
                    <a:pt x="59534" y="6424"/>
                    <a:pt x="59415" y="6507"/>
                    <a:pt x="59415" y="6671"/>
                  </a:cubicBezTo>
                  <a:lnTo>
                    <a:pt x="59415" y="12572"/>
                  </a:lnTo>
                  <a:cubicBezTo>
                    <a:pt x="59415" y="12728"/>
                    <a:pt x="59534" y="12806"/>
                    <a:pt x="59654" y="12806"/>
                  </a:cubicBezTo>
                  <a:cubicBezTo>
                    <a:pt x="59773" y="12806"/>
                    <a:pt x="59893" y="12728"/>
                    <a:pt x="59893" y="12572"/>
                  </a:cubicBezTo>
                  <a:lnTo>
                    <a:pt x="59893" y="6671"/>
                  </a:lnTo>
                  <a:cubicBezTo>
                    <a:pt x="59893" y="6507"/>
                    <a:pt x="59773" y="6424"/>
                    <a:pt x="59654" y="6424"/>
                  </a:cubicBezTo>
                  <a:close/>
                  <a:moveTo>
                    <a:pt x="10911" y="6424"/>
                  </a:moveTo>
                  <a:cubicBezTo>
                    <a:pt x="10795" y="6424"/>
                    <a:pt x="10680" y="6507"/>
                    <a:pt x="10680" y="6671"/>
                  </a:cubicBezTo>
                  <a:lnTo>
                    <a:pt x="10680" y="12588"/>
                  </a:lnTo>
                  <a:cubicBezTo>
                    <a:pt x="10680" y="12745"/>
                    <a:pt x="10795" y="12823"/>
                    <a:pt x="10911" y="12823"/>
                  </a:cubicBezTo>
                  <a:cubicBezTo>
                    <a:pt x="11026" y="12823"/>
                    <a:pt x="11141" y="12745"/>
                    <a:pt x="11141" y="12588"/>
                  </a:cubicBezTo>
                  <a:lnTo>
                    <a:pt x="11141" y="12572"/>
                  </a:lnTo>
                  <a:lnTo>
                    <a:pt x="11141" y="6671"/>
                  </a:lnTo>
                  <a:cubicBezTo>
                    <a:pt x="11141" y="6507"/>
                    <a:pt x="11026" y="6424"/>
                    <a:pt x="10911" y="6424"/>
                  </a:cubicBezTo>
                  <a:close/>
                  <a:moveTo>
                    <a:pt x="30756" y="5823"/>
                  </a:moveTo>
                  <a:cubicBezTo>
                    <a:pt x="30643" y="5823"/>
                    <a:pt x="30532" y="5897"/>
                    <a:pt x="30523" y="6045"/>
                  </a:cubicBezTo>
                  <a:lnTo>
                    <a:pt x="30408" y="13198"/>
                  </a:lnTo>
                  <a:cubicBezTo>
                    <a:pt x="30424" y="13338"/>
                    <a:pt x="30540" y="13408"/>
                    <a:pt x="30653" y="13408"/>
                  </a:cubicBezTo>
                  <a:cubicBezTo>
                    <a:pt x="30766" y="13408"/>
                    <a:pt x="30878" y="13338"/>
                    <a:pt x="30886" y="13198"/>
                  </a:cubicBezTo>
                  <a:lnTo>
                    <a:pt x="31001" y="6045"/>
                  </a:lnTo>
                  <a:cubicBezTo>
                    <a:pt x="30985" y="5897"/>
                    <a:pt x="30869" y="5823"/>
                    <a:pt x="30756" y="5823"/>
                  </a:cubicBezTo>
                  <a:close/>
                  <a:moveTo>
                    <a:pt x="33803" y="5823"/>
                  </a:moveTo>
                  <a:cubicBezTo>
                    <a:pt x="33692" y="5823"/>
                    <a:pt x="33581" y="5897"/>
                    <a:pt x="33572" y="6045"/>
                  </a:cubicBezTo>
                  <a:lnTo>
                    <a:pt x="33457" y="13198"/>
                  </a:lnTo>
                  <a:cubicBezTo>
                    <a:pt x="33473" y="13338"/>
                    <a:pt x="33585" y="13408"/>
                    <a:pt x="33696" y="13408"/>
                  </a:cubicBezTo>
                  <a:cubicBezTo>
                    <a:pt x="33807" y="13408"/>
                    <a:pt x="33918" y="13338"/>
                    <a:pt x="33935" y="13198"/>
                  </a:cubicBezTo>
                  <a:lnTo>
                    <a:pt x="34034" y="6045"/>
                  </a:lnTo>
                  <a:cubicBezTo>
                    <a:pt x="34026" y="5897"/>
                    <a:pt x="33914" y="5823"/>
                    <a:pt x="33803" y="5823"/>
                  </a:cubicBezTo>
                  <a:close/>
                  <a:moveTo>
                    <a:pt x="61170" y="5604"/>
                  </a:moveTo>
                  <a:cubicBezTo>
                    <a:pt x="61059" y="5604"/>
                    <a:pt x="60947" y="5674"/>
                    <a:pt x="60931" y="5814"/>
                  </a:cubicBezTo>
                  <a:lnTo>
                    <a:pt x="60931" y="13412"/>
                  </a:lnTo>
                  <a:cubicBezTo>
                    <a:pt x="60947" y="13560"/>
                    <a:pt x="61059" y="13635"/>
                    <a:pt x="61170" y="13635"/>
                  </a:cubicBezTo>
                  <a:cubicBezTo>
                    <a:pt x="61281" y="13635"/>
                    <a:pt x="61392" y="13560"/>
                    <a:pt x="61409" y="13412"/>
                  </a:cubicBezTo>
                  <a:lnTo>
                    <a:pt x="61409" y="5814"/>
                  </a:lnTo>
                  <a:cubicBezTo>
                    <a:pt x="61392" y="5674"/>
                    <a:pt x="61281" y="5604"/>
                    <a:pt x="61170" y="5604"/>
                  </a:cubicBezTo>
                  <a:close/>
                  <a:moveTo>
                    <a:pt x="67274" y="5604"/>
                  </a:moveTo>
                  <a:cubicBezTo>
                    <a:pt x="67161" y="5604"/>
                    <a:pt x="67046" y="5674"/>
                    <a:pt x="67029" y="5814"/>
                  </a:cubicBezTo>
                  <a:lnTo>
                    <a:pt x="67029" y="13412"/>
                  </a:lnTo>
                  <a:cubicBezTo>
                    <a:pt x="67046" y="13560"/>
                    <a:pt x="67161" y="13635"/>
                    <a:pt x="67274" y="13635"/>
                  </a:cubicBezTo>
                  <a:cubicBezTo>
                    <a:pt x="67387" y="13635"/>
                    <a:pt x="67499" y="13560"/>
                    <a:pt x="67507" y="13412"/>
                  </a:cubicBezTo>
                  <a:lnTo>
                    <a:pt x="67507" y="5814"/>
                  </a:lnTo>
                  <a:cubicBezTo>
                    <a:pt x="67499" y="5674"/>
                    <a:pt x="67387" y="5604"/>
                    <a:pt x="67274" y="5604"/>
                  </a:cubicBezTo>
                  <a:close/>
                  <a:moveTo>
                    <a:pt x="76415" y="5604"/>
                  </a:moveTo>
                  <a:cubicBezTo>
                    <a:pt x="76304" y="5604"/>
                    <a:pt x="76193" y="5674"/>
                    <a:pt x="76176" y="5814"/>
                  </a:cubicBezTo>
                  <a:lnTo>
                    <a:pt x="76176" y="13412"/>
                  </a:lnTo>
                  <a:cubicBezTo>
                    <a:pt x="76193" y="13560"/>
                    <a:pt x="76304" y="13635"/>
                    <a:pt x="76415" y="13635"/>
                  </a:cubicBezTo>
                  <a:cubicBezTo>
                    <a:pt x="76526" y="13635"/>
                    <a:pt x="76638" y="13560"/>
                    <a:pt x="76654" y="13412"/>
                  </a:cubicBezTo>
                  <a:lnTo>
                    <a:pt x="76654" y="5814"/>
                  </a:lnTo>
                  <a:cubicBezTo>
                    <a:pt x="76638" y="5674"/>
                    <a:pt x="76526" y="5604"/>
                    <a:pt x="76415" y="5604"/>
                  </a:cubicBezTo>
                  <a:close/>
                  <a:moveTo>
                    <a:pt x="82513" y="5604"/>
                  </a:moveTo>
                  <a:cubicBezTo>
                    <a:pt x="82402" y="5604"/>
                    <a:pt x="82291" y="5674"/>
                    <a:pt x="82274" y="5814"/>
                  </a:cubicBezTo>
                  <a:lnTo>
                    <a:pt x="82274" y="13412"/>
                  </a:lnTo>
                  <a:cubicBezTo>
                    <a:pt x="82291" y="13560"/>
                    <a:pt x="82402" y="13635"/>
                    <a:pt x="82513" y="13635"/>
                  </a:cubicBezTo>
                  <a:cubicBezTo>
                    <a:pt x="82624" y="13635"/>
                    <a:pt x="82736" y="13560"/>
                    <a:pt x="82752" y="13412"/>
                  </a:cubicBezTo>
                  <a:lnTo>
                    <a:pt x="82752" y="5814"/>
                  </a:lnTo>
                  <a:cubicBezTo>
                    <a:pt x="82736" y="5674"/>
                    <a:pt x="82624" y="5604"/>
                    <a:pt x="82513" y="5604"/>
                  </a:cubicBezTo>
                  <a:close/>
                  <a:moveTo>
                    <a:pt x="3288" y="5604"/>
                  </a:moveTo>
                  <a:cubicBezTo>
                    <a:pt x="3177" y="5604"/>
                    <a:pt x="3066" y="5674"/>
                    <a:pt x="3049" y="5814"/>
                  </a:cubicBezTo>
                  <a:lnTo>
                    <a:pt x="3049" y="13429"/>
                  </a:lnTo>
                  <a:cubicBezTo>
                    <a:pt x="3066" y="13577"/>
                    <a:pt x="3177" y="13651"/>
                    <a:pt x="3288" y="13651"/>
                  </a:cubicBezTo>
                  <a:cubicBezTo>
                    <a:pt x="3399" y="13651"/>
                    <a:pt x="3511" y="13577"/>
                    <a:pt x="3527" y="13429"/>
                  </a:cubicBezTo>
                  <a:lnTo>
                    <a:pt x="3527" y="13412"/>
                  </a:lnTo>
                  <a:lnTo>
                    <a:pt x="3527" y="5814"/>
                  </a:lnTo>
                  <a:cubicBezTo>
                    <a:pt x="3511" y="5674"/>
                    <a:pt x="3399" y="5604"/>
                    <a:pt x="3288" y="5604"/>
                  </a:cubicBezTo>
                  <a:close/>
                  <a:moveTo>
                    <a:pt x="9386" y="5604"/>
                  </a:moveTo>
                  <a:cubicBezTo>
                    <a:pt x="9275" y="5604"/>
                    <a:pt x="9164" y="5674"/>
                    <a:pt x="9147" y="5814"/>
                  </a:cubicBezTo>
                  <a:lnTo>
                    <a:pt x="9147" y="13429"/>
                  </a:lnTo>
                  <a:cubicBezTo>
                    <a:pt x="9164" y="13577"/>
                    <a:pt x="9275" y="13651"/>
                    <a:pt x="9386" y="13651"/>
                  </a:cubicBezTo>
                  <a:cubicBezTo>
                    <a:pt x="9497" y="13651"/>
                    <a:pt x="9609" y="13577"/>
                    <a:pt x="9625" y="13429"/>
                  </a:cubicBezTo>
                  <a:lnTo>
                    <a:pt x="9625" y="13412"/>
                  </a:lnTo>
                  <a:lnTo>
                    <a:pt x="9625" y="5814"/>
                  </a:lnTo>
                  <a:cubicBezTo>
                    <a:pt x="9609" y="5674"/>
                    <a:pt x="9497" y="5604"/>
                    <a:pt x="9386" y="5604"/>
                  </a:cubicBezTo>
                  <a:close/>
                  <a:moveTo>
                    <a:pt x="42886" y="5604"/>
                  </a:moveTo>
                  <a:cubicBezTo>
                    <a:pt x="42773" y="5604"/>
                    <a:pt x="42662" y="5674"/>
                    <a:pt x="42653" y="5814"/>
                  </a:cubicBezTo>
                  <a:lnTo>
                    <a:pt x="42653" y="13429"/>
                  </a:lnTo>
                  <a:cubicBezTo>
                    <a:pt x="42662" y="13577"/>
                    <a:pt x="42773" y="13651"/>
                    <a:pt x="42886" y="13651"/>
                  </a:cubicBezTo>
                  <a:cubicBezTo>
                    <a:pt x="43000" y="13651"/>
                    <a:pt x="43115" y="13577"/>
                    <a:pt x="43131" y="13429"/>
                  </a:cubicBezTo>
                  <a:lnTo>
                    <a:pt x="43131" y="5814"/>
                  </a:lnTo>
                  <a:cubicBezTo>
                    <a:pt x="43115" y="5674"/>
                    <a:pt x="43000" y="5604"/>
                    <a:pt x="42886" y="5604"/>
                  </a:cubicBezTo>
                  <a:close/>
                  <a:moveTo>
                    <a:pt x="48990" y="5604"/>
                  </a:moveTo>
                  <a:cubicBezTo>
                    <a:pt x="48879" y="5604"/>
                    <a:pt x="48768" y="5674"/>
                    <a:pt x="48751" y="5814"/>
                  </a:cubicBezTo>
                  <a:lnTo>
                    <a:pt x="48751" y="13429"/>
                  </a:lnTo>
                  <a:cubicBezTo>
                    <a:pt x="48768" y="13577"/>
                    <a:pt x="48879" y="13651"/>
                    <a:pt x="48990" y="13651"/>
                  </a:cubicBezTo>
                  <a:cubicBezTo>
                    <a:pt x="49102" y="13651"/>
                    <a:pt x="49213" y="13577"/>
                    <a:pt x="49229" y="13429"/>
                  </a:cubicBezTo>
                  <a:lnTo>
                    <a:pt x="49229" y="5814"/>
                  </a:lnTo>
                  <a:cubicBezTo>
                    <a:pt x="49213" y="5674"/>
                    <a:pt x="49102" y="5604"/>
                    <a:pt x="48990" y="5604"/>
                  </a:cubicBezTo>
                  <a:close/>
                  <a:moveTo>
                    <a:pt x="65752" y="5077"/>
                  </a:moveTo>
                  <a:cubicBezTo>
                    <a:pt x="65640" y="5077"/>
                    <a:pt x="65529" y="5147"/>
                    <a:pt x="65513" y="5287"/>
                  </a:cubicBezTo>
                  <a:lnTo>
                    <a:pt x="65513" y="13940"/>
                  </a:lnTo>
                  <a:cubicBezTo>
                    <a:pt x="65529" y="14088"/>
                    <a:pt x="65640" y="14162"/>
                    <a:pt x="65752" y="14162"/>
                  </a:cubicBezTo>
                  <a:cubicBezTo>
                    <a:pt x="65863" y="14162"/>
                    <a:pt x="65974" y="14088"/>
                    <a:pt x="65991" y="13940"/>
                  </a:cubicBezTo>
                  <a:lnTo>
                    <a:pt x="65991" y="5287"/>
                  </a:lnTo>
                  <a:cubicBezTo>
                    <a:pt x="65974" y="5147"/>
                    <a:pt x="65863" y="5077"/>
                    <a:pt x="65752" y="5077"/>
                  </a:cubicBezTo>
                  <a:close/>
                  <a:moveTo>
                    <a:pt x="77937" y="5077"/>
                  </a:moveTo>
                  <a:cubicBezTo>
                    <a:pt x="77824" y="5077"/>
                    <a:pt x="77709" y="5147"/>
                    <a:pt x="77692" y="5287"/>
                  </a:cubicBezTo>
                  <a:lnTo>
                    <a:pt x="77692" y="13940"/>
                  </a:lnTo>
                  <a:cubicBezTo>
                    <a:pt x="77709" y="14088"/>
                    <a:pt x="77824" y="14162"/>
                    <a:pt x="77937" y="14162"/>
                  </a:cubicBezTo>
                  <a:cubicBezTo>
                    <a:pt x="78051" y="14162"/>
                    <a:pt x="78162" y="14088"/>
                    <a:pt x="78170" y="13940"/>
                  </a:cubicBezTo>
                  <a:lnTo>
                    <a:pt x="78170" y="5287"/>
                  </a:lnTo>
                  <a:cubicBezTo>
                    <a:pt x="78162" y="5147"/>
                    <a:pt x="78051" y="5077"/>
                    <a:pt x="77937" y="5077"/>
                  </a:cubicBezTo>
                  <a:close/>
                  <a:moveTo>
                    <a:pt x="80986" y="5077"/>
                  </a:moveTo>
                  <a:cubicBezTo>
                    <a:pt x="80873" y="5077"/>
                    <a:pt x="80758" y="5147"/>
                    <a:pt x="80741" y="5287"/>
                  </a:cubicBezTo>
                  <a:lnTo>
                    <a:pt x="80741" y="13940"/>
                  </a:lnTo>
                  <a:cubicBezTo>
                    <a:pt x="80758" y="14088"/>
                    <a:pt x="80873" y="14162"/>
                    <a:pt x="80986" y="14162"/>
                  </a:cubicBezTo>
                  <a:cubicBezTo>
                    <a:pt x="81100" y="14162"/>
                    <a:pt x="81211" y="14088"/>
                    <a:pt x="81219" y="13940"/>
                  </a:cubicBezTo>
                  <a:lnTo>
                    <a:pt x="81219" y="5287"/>
                  </a:lnTo>
                  <a:cubicBezTo>
                    <a:pt x="81211" y="5147"/>
                    <a:pt x="81100" y="5077"/>
                    <a:pt x="80986" y="5077"/>
                  </a:cubicBezTo>
                  <a:close/>
                  <a:moveTo>
                    <a:pt x="62694" y="5052"/>
                  </a:moveTo>
                  <a:cubicBezTo>
                    <a:pt x="62579" y="5052"/>
                    <a:pt x="62464" y="5130"/>
                    <a:pt x="62464" y="5287"/>
                  </a:cubicBezTo>
                  <a:lnTo>
                    <a:pt x="62464" y="13940"/>
                  </a:lnTo>
                  <a:cubicBezTo>
                    <a:pt x="62464" y="14096"/>
                    <a:pt x="62583" y="14174"/>
                    <a:pt x="62701" y="14174"/>
                  </a:cubicBezTo>
                  <a:cubicBezTo>
                    <a:pt x="62818" y="14174"/>
                    <a:pt x="62933" y="14096"/>
                    <a:pt x="62925" y="13940"/>
                  </a:cubicBezTo>
                  <a:lnTo>
                    <a:pt x="62925" y="5287"/>
                  </a:lnTo>
                  <a:cubicBezTo>
                    <a:pt x="62925" y="5130"/>
                    <a:pt x="62810" y="5052"/>
                    <a:pt x="62694" y="5052"/>
                  </a:cubicBezTo>
                  <a:close/>
                  <a:moveTo>
                    <a:pt x="4813" y="5077"/>
                  </a:moveTo>
                  <a:cubicBezTo>
                    <a:pt x="4701" y="5077"/>
                    <a:pt x="4590" y="5147"/>
                    <a:pt x="4582" y="5287"/>
                  </a:cubicBezTo>
                  <a:lnTo>
                    <a:pt x="4582" y="13956"/>
                  </a:lnTo>
                  <a:cubicBezTo>
                    <a:pt x="4590" y="14104"/>
                    <a:pt x="4701" y="14178"/>
                    <a:pt x="4813" y="14178"/>
                  </a:cubicBezTo>
                  <a:cubicBezTo>
                    <a:pt x="4924" y="14178"/>
                    <a:pt x="5035" y="14104"/>
                    <a:pt x="5043" y="13956"/>
                  </a:cubicBezTo>
                  <a:lnTo>
                    <a:pt x="5043" y="13940"/>
                  </a:lnTo>
                  <a:lnTo>
                    <a:pt x="5043" y="5287"/>
                  </a:lnTo>
                  <a:cubicBezTo>
                    <a:pt x="5035" y="5147"/>
                    <a:pt x="4924" y="5077"/>
                    <a:pt x="4813" y="5077"/>
                  </a:cubicBezTo>
                  <a:close/>
                  <a:moveTo>
                    <a:pt x="7864" y="5077"/>
                  </a:moveTo>
                  <a:cubicBezTo>
                    <a:pt x="7750" y="5077"/>
                    <a:pt x="7639" y="5147"/>
                    <a:pt x="7631" y="5287"/>
                  </a:cubicBezTo>
                  <a:lnTo>
                    <a:pt x="7631" y="13956"/>
                  </a:lnTo>
                  <a:cubicBezTo>
                    <a:pt x="7639" y="14104"/>
                    <a:pt x="7750" y="14178"/>
                    <a:pt x="7864" y="14178"/>
                  </a:cubicBezTo>
                  <a:cubicBezTo>
                    <a:pt x="7977" y="14178"/>
                    <a:pt x="8092" y="14104"/>
                    <a:pt x="8109" y="13956"/>
                  </a:cubicBezTo>
                  <a:lnTo>
                    <a:pt x="8109" y="13940"/>
                  </a:lnTo>
                  <a:lnTo>
                    <a:pt x="8109" y="5287"/>
                  </a:lnTo>
                  <a:cubicBezTo>
                    <a:pt x="8092" y="5147"/>
                    <a:pt x="7977" y="5077"/>
                    <a:pt x="7864" y="5077"/>
                  </a:cubicBezTo>
                  <a:close/>
                  <a:moveTo>
                    <a:pt x="44409" y="5077"/>
                  </a:moveTo>
                  <a:cubicBezTo>
                    <a:pt x="44297" y="5077"/>
                    <a:pt x="44186" y="5147"/>
                    <a:pt x="44170" y="5287"/>
                  </a:cubicBezTo>
                  <a:lnTo>
                    <a:pt x="44170" y="13956"/>
                  </a:lnTo>
                  <a:cubicBezTo>
                    <a:pt x="44186" y="14104"/>
                    <a:pt x="44297" y="14178"/>
                    <a:pt x="44409" y="14178"/>
                  </a:cubicBezTo>
                  <a:cubicBezTo>
                    <a:pt x="44520" y="14178"/>
                    <a:pt x="44631" y="14104"/>
                    <a:pt x="44648" y="13956"/>
                  </a:cubicBezTo>
                  <a:lnTo>
                    <a:pt x="44648" y="5287"/>
                  </a:lnTo>
                  <a:cubicBezTo>
                    <a:pt x="44631" y="5147"/>
                    <a:pt x="44520" y="5077"/>
                    <a:pt x="44409" y="5077"/>
                  </a:cubicBezTo>
                  <a:close/>
                  <a:moveTo>
                    <a:pt x="47466" y="5077"/>
                  </a:moveTo>
                  <a:cubicBezTo>
                    <a:pt x="47355" y="5077"/>
                    <a:pt x="47243" y="5147"/>
                    <a:pt x="47235" y="5287"/>
                  </a:cubicBezTo>
                  <a:lnTo>
                    <a:pt x="47235" y="13956"/>
                  </a:lnTo>
                  <a:cubicBezTo>
                    <a:pt x="47243" y="14104"/>
                    <a:pt x="47355" y="14178"/>
                    <a:pt x="47466" y="14178"/>
                  </a:cubicBezTo>
                  <a:cubicBezTo>
                    <a:pt x="47577" y="14178"/>
                    <a:pt x="47688" y="14104"/>
                    <a:pt x="47697" y="13956"/>
                  </a:cubicBezTo>
                  <a:lnTo>
                    <a:pt x="47697" y="5287"/>
                  </a:lnTo>
                  <a:cubicBezTo>
                    <a:pt x="47688" y="5147"/>
                    <a:pt x="47577" y="5077"/>
                    <a:pt x="47466" y="5077"/>
                  </a:cubicBezTo>
                  <a:close/>
                  <a:moveTo>
                    <a:pt x="32229" y="4982"/>
                  </a:moveTo>
                  <a:cubicBezTo>
                    <a:pt x="32118" y="4982"/>
                    <a:pt x="32007" y="5056"/>
                    <a:pt x="31990" y="5205"/>
                  </a:cubicBezTo>
                  <a:lnTo>
                    <a:pt x="31990" y="14038"/>
                  </a:lnTo>
                  <a:cubicBezTo>
                    <a:pt x="32007" y="14178"/>
                    <a:pt x="32118" y="14249"/>
                    <a:pt x="32229" y="14249"/>
                  </a:cubicBezTo>
                  <a:cubicBezTo>
                    <a:pt x="32340" y="14249"/>
                    <a:pt x="32452" y="14178"/>
                    <a:pt x="32468" y="14038"/>
                  </a:cubicBezTo>
                  <a:lnTo>
                    <a:pt x="32468" y="5205"/>
                  </a:lnTo>
                  <a:cubicBezTo>
                    <a:pt x="32452" y="5056"/>
                    <a:pt x="32340" y="4982"/>
                    <a:pt x="32229" y="4982"/>
                  </a:cubicBezTo>
                  <a:close/>
                  <a:moveTo>
                    <a:pt x="64225" y="4224"/>
                  </a:moveTo>
                  <a:cubicBezTo>
                    <a:pt x="64112" y="4224"/>
                    <a:pt x="63997" y="4298"/>
                    <a:pt x="63980" y="4446"/>
                  </a:cubicBezTo>
                  <a:lnTo>
                    <a:pt x="63980" y="14797"/>
                  </a:lnTo>
                  <a:cubicBezTo>
                    <a:pt x="63997" y="14937"/>
                    <a:pt x="64112" y="15007"/>
                    <a:pt x="64225" y="15007"/>
                  </a:cubicBezTo>
                  <a:cubicBezTo>
                    <a:pt x="64338" y="15007"/>
                    <a:pt x="64450" y="14937"/>
                    <a:pt x="64458" y="14797"/>
                  </a:cubicBezTo>
                  <a:lnTo>
                    <a:pt x="64458" y="4446"/>
                  </a:lnTo>
                  <a:cubicBezTo>
                    <a:pt x="64450" y="4298"/>
                    <a:pt x="64338" y="4224"/>
                    <a:pt x="64225" y="4224"/>
                  </a:cubicBezTo>
                  <a:close/>
                  <a:moveTo>
                    <a:pt x="79464" y="4224"/>
                  </a:moveTo>
                  <a:cubicBezTo>
                    <a:pt x="79353" y="4224"/>
                    <a:pt x="79242" y="4298"/>
                    <a:pt x="79225" y="4446"/>
                  </a:cubicBezTo>
                  <a:lnTo>
                    <a:pt x="79225" y="14797"/>
                  </a:lnTo>
                  <a:cubicBezTo>
                    <a:pt x="79242" y="14937"/>
                    <a:pt x="79353" y="15007"/>
                    <a:pt x="79464" y="15007"/>
                  </a:cubicBezTo>
                  <a:cubicBezTo>
                    <a:pt x="79575" y="15007"/>
                    <a:pt x="79687" y="14937"/>
                    <a:pt x="79703" y="14797"/>
                  </a:cubicBezTo>
                  <a:lnTo>
                    <a:pt x="79703" y="4446"/>
                  </a:lnTo>
                  <a:cubicBezTo>
                    <a:pt x="79687" y="4298"/>
                    <a:pt x="79575" y="4224"/>
                    <a:pt x="79464" y="4224"/>
                  </a:cubicBezTo>
                  <a:close/>
                  <a:moveTo>
                    <a:pt x="6337" y="4224"/>
                  </a:moveTo>
                  <a:cubicBezTo>
                    <a:pt x="6226" y="4224"/>
                    <a:pt x="6115" y="4298"/>
                    <a:pt x="6098" y="4446"/>
                  </a:cubicBezTo>
                  <a:lnTo>
                    <a:pt x="6098" y="14813"/>
                  </a:lnTo>
                  <a:cubicBezTo>
                    <a:pt x="6115" y="14953"/>
                    <a:pt x="6226" y="15023"/>
                    <a:pt x="6337" y="15023"/>
                  </a:cubicBezTo>
                  <a:cubicBezTo>
                    <a:pt x="6448" y="15023"/>
                    <a:pt x="6560" y="14953"/>
                    <a:pt x="6576" y="14813"/>
                  </a:cubicBezTo>
                  <a:lnTo>
                    <a:pt x="6576" y="14797"/>
                  </a:lnTo>
                  <a:lnTo>
                    <a:pt x="6576" y="4446"/>
                  </a:lnTo>
                  <a:cubicBezTo>
                    <a:pt x="6560" y="4298"/>
                    <a:pt x="6448" y="4224"/>
                    <a:pt x="6337" y="4224"/>
                  </a:cubicBezTo>
                  <a:close/>
                  <a:moveTo>
                    <a:pt x="45941" y="4224"/>
                  </a:moveTo>
                  <a:cubicBezTo>
                    <a:pt x="45830" y="4224"/>
                    <a:pt x="45719" y="4298"/>
                    <a:pt x="45702" y="4446"/>
                  </a:cubicBezTo>
                  <a:lnTo>
                    <a:pt x="45702" y="14813"/>
                  </a:lnTo>
                  <a:cubicBezTo>
                    <a:pt x="45719" y="14953"/>
                    <a:pt x="45830" y="15023"/>
                    <a:pt x="45941" y="15023"/>
                  </a:cubicBezTo>
                  <a:cubicBezTo>
                    <a:pt x="46053" y="15023"/>
                    <a:pt x="46164" y="14953"/>
                    <a:pt x="46180" y="14813"/>
                  </a:cubicBezTo>
                  <a:lnTo>
                    <a:pt x="46180" y="4446"/>
                  </a:lnTo>
                  <a:cubicBezTo>
                    <a:pt x="46164" y="4298"/>
                    <a:pt x="46053" y="4224"/>
                    <a:pt x="45941" y="4224"/>
                  </a:cubicBezTo>
                  <a:close/>
                  <a:moveTo>
                    <a:pt x="26131" y="4010"/>
                  </a:moveTo>
                  <a:cubicBezTo>
                    <a:pt x="26020" y="4010"/>
                    <a:pt x="25909" y="4084"/>
                    <a:pt x="25892" y="4232"/>
                  </a:cubicBezTo>
                  <a:lnTo>
                    <a:pt x="25892" y="14978"/>
                  </a:lnTo>
                  <a:cubicBezTo>
                    <a:pt x="25909" y="15126"/>
                    <a:pt x="26020" y="15200"/>
                    <a:pt x="26131" y="15200"/>
                  </a:cubicBezTo>
                  <a:cubicBezTo>
                    <a:pt x="26242" y="15200"/>
                    <a:pt x="26354" y="15126"/>
                    <a:pt x="26370" y="14978"/>
                  </a:cubicBezTo>
                  <a:lnTo>
                    <a:pt x="26370" y="4232"/>
                  </a:lnTo>
                  <a:cubicBezTo>
                    <a:pt x="26354" y="4084"/>
                    <a:pt x="26242" y="4010"/>
                    <a:pt x="26131" y="4010"/>
                  </a:cubicBezTo>
                  <a:close/>
                  <a:moveTo>
                    <a:pt x="17001" y="4026"/>
                  </a:moveTo>
                  <a:cubicBezTo>
                    <a:pt x="16889" y="4026"/>
                    <a:pt x="16778" y="4100"/>
                    <a:pt x="16762" y="4249"/>
                  </a:cubicBezTo>
                  <a:lnTo>
                    <a:pt x="16762" y="14994"/>
                  </a:lnTo>
                  <a:cubicBezTo>
                    <a:pt x="16778" y="15143"/>
                    <a:pt x="16889" y="15217"/>
                    <a:pt x="17001" y="15217"/>
                  </a:cubicBezTo>
                  <a:cubicBezTo>
                    <a:pt x="17112" y="15217"/>
                    <a:pt x="17223" y="15143"/>
                    <a:pt x="17240" y="14994"/>
                  </a:cubicBezTo>
                  <a:lnTo>
                    <a:pt x="17240" y="4249"/>
                  </a:lnTo>
                  <a:cubicBezTo>
                    <a:pt x="17223" y="4100"/>
                    <a:pt x="17112" y="4026"/>
                    <a:pt x="17001" y="4026"/>
                  </a:cubicBezTo>
                  <a:close/>
                  <a:moveTo>
                    <a:pt x="24615" y="2477"/>
                  </a:moveTo>
                  <a:cubicBezTo>
                    <a:pt x="24504" y="2477"/>
                    <a:pt x="24392" y="2551"/>
                    <a:pt x="24376" y="2699"/>
                  </a:cubicBezTo>
                  <a:lnTo>
                    <a:pt x="24376" y="16527"/>
                  </a:lnTo>
                  <a:cubicBezTo>
                    <a:pt x="24392" y="16667"/>
                    <a:pt x="24504" y="16737"/>
                    <a:pt x="24615" y="16737"/>
                  </a:cubicBezTo>
                  <a:cubicBezTo>
                    <a:pt x="24726" y="16737"/>
                    <a:pt x="24837" y="16667"/>
                    <a:pt x="24854" y="16527"/>
                  </a:cubicBezTo>
                  <a:lnTo>
                    <a:pt x="24854" y="2699"/>
                  </a:lnTo>
                  <a:cubicBezTo>
                    <a:pt x="24837" y="2551"/>
                    <a:pt x="24726" y="2477"/>
                    <a:pt x="24615" y="2477"/>
                  </a:cubicBezTo>
                  <a:close/>
                  <a:moveTo>
                    <a:pt x="18523" y="2489"/>
                  </a:moveTo>
                  <a:cubicBezTo>
                    <a:pt x="18410" y="2489"/>
                    <a:pt x="18294" y="2559"/>
                    <a:pt x="18278" y="2699"/>
                  </a:cubicBezTo>
                  <a:lnTo>
                    <a:pt x="18278" y="16527"/>
                  </a:lnTo>
                  <a:cubicBezTo>
                    <a:pt x="18294" y="16675"/>
                    <a:pt x="18410" y="16750"/>
                    <a:pt x="18523" y="16750"/>
                  </a:cubicBezTo>
                  <a:cubicBezTo>
                    <a:pt x="18636" y="16750"/>
                    <a:pt x="18748" y="16675"/>
                    <a:pt x="18756" y="16527"/>
                  </a:cubicBezTo>
                  <a:lnTo>
                    <a:pt x="18756" y="2699"/>
                  </a:lnTo>
                  <a:cubicBezTo>
                    <a:pt x="18748" y="2559"/>
                    <a:pt x="18636" y="2489"/>
                    <a:pt x="18523" y="2489"/>
                  </a:cubicBezTo>
                  <a:close/>
                  <a:moveTo>
                    <a:pt x="23088" y="1538"/>
                  </a:moveTo>
                  <a:cubicBezTo>
                    <a:pt x="22975" y="1538"/>
                    <a:pt x="22860" y="1612"/>
                    <a:pt x="22843" y="1760"/>
                  </a:cubicBezTo>
                  <a:lnTo>
                    <a:pt x="22843" y="17483"/>
                  </a:lnTo>
                  <a:cubicBezTo>
                    <a:pt x="22860" y="17623"/>
                    <a:pt x="22975" y="17693"/>
                    <a:pt x="23088" y="17693"/>
                  </a:cubicBezTo>
                  <a:cubicBezTo>
                    <a:pt x="23202" y="17693"/>
                    <a:pt x="23313" y="17623"/>
                    <a:pt x="23321" y="17483"/>
                  </a:cubicBezTo>
                  <a:lnTo>
                    <a:pt x="23321" y="1760"/>
                  </a:lnTo>
                  <a:cubicBezTo>
                    <a:pt x="23313" y="1612"/>
                    <a:pt x="23202" y="1538"/>
                    <a:pt x="23088" y="1538"/>
                  </a:cubicBezTo>
                  <a:close/>
                  <a:moveTo>
                    <a:pt x="20043" y="1538"/>
                  </a:moveTo>
                  <a:cubicBezTo>
                    <a:pt x="19930" y="1538"/>
                    <a:pt x="19819" y="1612"/>
                    <a:pt x="19811" y="1760"/>
                  </a:cubicBezTo>
                  <a:lnTo>
                    <a:pt x="19811" y="17483"/>
                  </a:lnTo>
                  <a:cubicBezTo>
                    <a:pt x="19819" y="17631"/>
                    <a:pt x="19930" y="17705"/>
                    <a:pt x="20043" y="17705"/>
                  </a:cubicBezTo>
                  <a:cubicBezTo>
                    <a:pt x="20157" y="17705"/>
                    <a:pt x="20272" y="17631"/>
                    <a:pt x="20289" y="17483"/>
                  </a:cubicBezTo>
                  <a:lnTo>
                    <a:pt x="20289" y="1760"/>
                  </a:lnTo>
                  <a:cubicBezTo>
                    <a:pt x="20272" y="1612"/>
                    <a:pt x="20157" y="1538"/>
                    <a:pt x="20043" y="1538"/>
                  </a:cubicBezTo>
                  <a:close/>
                  <a:moveTo>
                    <a:pt x="21566" y="1"/>
                  </a:moveTo>
                  <a:cubicBezTo>
                    <a:pt x="21455" y="1"/>
                    <a:pt x="21343" y="71"/>
                    <a:pt x="21327" y="211"/>
                  </a:cubicBezTo>
                  <a:lnTo>
                    <a:pt x="21327" y="19016"/>
                  </a:lnTo>
                  <a:cubicBezTo>
                    <a:pt x="21343" y="19164"/>
                    <a:pt x="21455" y="19238"/>
                    <a:pt x="21566" y="19238"/>
                  </a:cubicBezTo>
                  <a:cubicBezTo>
                    <a:pt x="21677" y="19238"/>
                    <a:pt x="21788" y="19164"/>
                    <a:pt x="21805" y="19016"/>
                  </a:cubicBezTo>
                  <a:lnTo>
                    <a:pt x="21805" y="211"/>
                  </a:lnTo>
                  <a:cubicBezTo>
                    <a:pt x="21788" y="71"/>
                    <a:pt x="21677" y="1"/>
                    <a:pt x="2156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0" name="Google Shape;2990;p48"/>
          <p:cNvGrpSpPr/>
          <p:nvPr/>
        </p:nvGrpSpPr>
        <p:grpSpPr>
          <a:xfrm>
            <a:off x="6044762" y="3020260"/>
            <a:ext cx="2069811" cy="1553187"/>
            <a:chOff x="3139200" y="4215125"/>
            <a:chExt cx="1046575" cy="785350"/>
          </a:xfrm>
        </p:grpSpPr>
        <p:sp>
          <p:nvSpPr>
            <p:cNvPr id="2991" name="Google Shape;2991;p48"/>
            <p:cNvSpPr/>
            <p:nvPr/>
          </p:nvSpPr>
          <p:spPr>
            <a:xfrm>
              <a:off x="3273525" y="4573575"/>
              <a:ext cx="315225" cy="77325"/>
            </a:xfrm>
            <a:custGeom>
              <a:avLst/>
              <a:gdLst/>
              <a:ahLst/>
              <a:cxnLst/>
              <a:rect l="l" t="t" r="r" b="b"/>
              <a:pathLst>
                <a:path w="12609" h="3093" extrusionOk="0">
                  <a:moveTo>
                    <a:pt x="2061" y="1"/>
                  </a:moveTo>
                  <a:cubicBezTo>
                    <a:pt x="693" y="1"/>
                    <a:pt x="1" y="1665"/>
                    <a:pt x="973" y="2638"/>
                  </a:cubicBezTo>
                  <a:cubicBezTo>
                    <a:pt x="1287" y="2952"/>
                    <a:pt x="1672" y="3092"/>
                    <a:pt x="2049" y="3092"/>
                  </a:cubicBezTo>
                  <a:cubicBezTo>
                    <a:pt x="2840" y="3092"/>
                    <a:pt x="3599"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297" y="2952"/>
                    <a:pt x="10680" y="3092"/>
                    <a:pt x="11057" y="3092"/>
                  </a:cubicBezTo>
                  <a:cubicBezTo>
                    <a:pt x="11846" y="3092"/>
                    <a:pt x="12609" y="2476"/>
                    <a:pt x="12609" y="1550"/>
                  </a:cubicBezTo>
                  <a:cubicBezTo>
                    <a:pt x="12609" y="693"/>
                    <a:pt x="11933" y="1"/>
                    <a:pt x="1107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8"/>
            <p:cNvSpPr/>
            <p:nvPr/>
          </p:nvSpPr>
          <p:spPr>
            <a:xfrm>
              <a:off x="3273525" y="4312775"/>
              <a:ext cx="653500" cy="77300"/>
            </a:xfrm>
            <a:custGeom>
              <a:avLst/>
              <a:gdLst/>
              <a:ahLst/>
              <a:cxnLst/>
              <a:rect l="l" t="t" r="r" b="b"/>
              <a:pathLst>
                <a:path w="26140" h="3092" extrusionOk="0">
                  <a:moveTo>
                    <a:pt x="2061" y="0"/>
                  </a:moveTo>
                  <a:cubicBezTo>
                    <a:pt x="693" y="0"/>
                    <a:pt x="1" y="1665"/>
                    <a:pt x="973" y="2637"/>
                  </a:cubicBezTo>
                  <a:cubicBezTo>
                    <a:pt x="1287" y="2951"/>
                    <a:pt x="1674" y="3092"/>
                    <a:pt x="2053" y="3092"/>
                  </a:cubicBezTo>
                  <a:cubicBezTo>
                    <a:pt x="2847" y="3092"/>
                    <a:pt x="3610" y="2475"/>
                    <a:pt x="3610" y="1549"/>
                  </a:cubicBezTo>
                  <a:cubicBezTo>
                    <a:pt x="3610" y="692"/>
                    <a:pt x="2918" y="0"/>
                    <a:pt x="2061" y="0"/>
                  </a:cubicBezTo>
                  <a:close/>
                  <a:moveTo>
                    <a:pt x="6560" y="0"/>
                  </a:moveTo>
                  <a:cubicBezTo>
                    <a:pt x="5192" y="0"/>
                    <a:pt x="4500" y="1665"/>
                    <a:pt x="5472" y="2637"/>
                  </a:cubicBezTo>
                  <a:cubicBezTo>
                    <a:pt x="5786" y="2951"/>
                    <a:pt x="6173" y="3092"/>
                    <a:pt x="6552" y="3092"/>
                  </a:cubicBezTo>
                  <a:cubicBezTo>
                    <a:pt x="7347" y="3092"/>
                    <a:pt x="8109" y="2475"/>
                    <a:pt x="8109" y="1549"/>
                  </a:cubicBezTo>
                  <a:cubicBezTo>
                    <a:pt x="8109" y="692"/>
                    <a:pt x="7417" y="0"/>
                    <a:pt x="6560" y="0"/>
                  </a:cubicBezTo>
                  <a:close/>
                  <a:moveTo>
                    <a:pt x="11076" y="0"/>
                  </a:moveTo>
                  <a:cubicBezTo>
                    <a:pt x="9691" y="0"/>
                    <a:pt x="9016" y="1665"/>
                    <a:pt x="9988" y="2637"/>
                  </a:cubicBezTo>
                  <a:cubicBezTo>
                    <a:pt x="10302" y="2951"/>
                    <a:pt x="10687" y="3092"/>
                    <a:pt x="11064" y="3092"/>
                  </a:cubicBezTo>
                  <a:cubicBezTo>
                    <a:pt x="11853" y="3092"/>
                    <a:pt x="12609" y="2475"/>
                    <a:pt x="12609" y="1549"/>
                  </a:cubicBezTo>
                  <a:cubicBezTo>
                    <a:pt x="12609" y="692"/>
                    <a:pt x="11933" y="0"/>
                    <a:pt x="11076" y="0"/>
                  </a:cubicBezTo>
                  <a:close/>
                  <a:moveTo>
                    <a:pt x="15575" y="0"/>
                  </a:moveTo>
                  <a:cubicBezTo>
                    <a:pt x="14207" y="0"/>
                    <a:pt x="13515" y="1665"/>
                    <a:pt x="14487" y="2637"/>
                  </a:cubicBezTo>
                  <a:cubicBezTo>
                    <a:pt x="14802" y="2951"/>
                    <a:pt x="15188" y="3092"/>
                    <a:pt x="15567" y="3092"/>
                  </a:cubicBezTo>
                  <a:cubicBezTo>
                    <a:pt x="16362" y="3092"/>
                    <a:pt x="17124" y="2475"/>
                    <a:pt x="17124" y="1549"/>
                  </a:cubicBezTo>
                  <a:cubicBezTo>
                    <a:pt x="17124" y="692"/>
                    <a:pt x="16432" y="0"/>
                    <a:pt x="15592" y="0"/>
                  </a:cubicBezTo>
                  <a:close/>
                  <a:moveTo>
                    <a:pt x="20091" y="0"/>
                  </a:moveTo>
                  <a:cubicBezTo>
                    <a:pt x="18707" y="0"/>
                    <a:pt x="18031" y="1665"/>
                    <a:pt x="19003" y="2637"/>
                  </a:cubicBezTo>
                  <a:cubicBezTo>
                    <a:pt x="19317" y="2951"/>
                    <a:pt x="19702" y="3092"/>
                    <a:pt x="20079" y="3092"/>
                  </a:cubicBezTo>
                  <a:cubicBezTo>
                    <a:pt x="20869" y="3092"/>
                    <a:pt x="21624" y="2475"/>
                    <a:pt x="21624" y="1549"/>
                  </a:cubicBezTo>
                  <a:cubicBezTo>
                    <a:pt x="21624" y="692"/>
                    <a:pt x="20948" y="0"/>
                    <a:pt x="20091" y="0"/>
                  </a:cubicBezTo>
                  <a:close/>
                  <a:moveTo>
                    <a:pt x="24590" y="0"/>
                  </a:moveTo>
                  <a:cubicBezTo>
                    <a:pt x="23222" y="0"/>
                    <a:pt x="22530" y="1665"/>
                    <a:pt x="23503" y="2637"/>
                  </a:cubicBezTo>
                  <a:cubicBezTo>
                    <a:pt x="23817" y="2951"/>
                    <a:pt x="24203" y="3092"/>
                    <a:pt x="24582" y="3092"/>
                  </a:cubicBezTo>
                  <a:cubicBezTo>
                    <a:pt x="25377" y="3092"/>
                    <a:pt x="26140" y="2475"/>
                    <a:pt x="26140" y="1549"/>
                  </a:cubicBezTo>
                  <a:cubicBezTo>
                    <a:pt x="26140" y="692"/>
                    <a:pt x="25447" y="0"/>
                    <a:pt x="24590" y="0"/>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8"/>
            <p:cNvSpPr/>
            <p:nvPr/>
          </p:nvSpPr>
          <p:spPr>
            <a:xfrm>
              <a:off x="3273525" y="4721900"/>
              <a:ext cx="540600" cy="77325"/>
            </a:xfrm>
            <a:custGeom>
              <a:avLst/>
              <a:gdLst/>
              <a:ahLst/>
              <a:cxnLst/>
              <a:rect l="l" t="t" r="r" b="b"/>
              <a:pathLst>
                <a:path w="21624" h="3093" extrusionOk="0">
                  <a:moveTo>
                    <a:pt x="2061" y="1"/>
                  </a:moveTo>
                  <a:cubicBezTo>
                    <a:pt x="693" y="1"/>
                    <a:pt x="1" y="1665"/>
                    <a:pt x="973" y="2638"/>
                  </a:cubicBezTo>
                  <a:cubicBezTo>
                    <a:pt x="1287" y="2952"/>
                    <a:pt x="1674" y="3092"/>
                    <a:pt x="2053" y="3092"/>
                  </a:cubicBezTo>
                  <a:cubicBezTo>
                    <a:pt x="2847" y="3092"/>
                    <a:pt x="3610"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302" y="2952"/>
                    <a:pt x="10687" y="3092"/>
                    <a:pt x="11064" y="3092"/>
                  </a:cubicBezTo>
                  <a:cubicBezTo>
                    <a:pt x="11853" y="3092"/>
                    <a:pt x="12609" y="2476"/>
                    <a:pt x="12609" y="1550"/>
                  </a:cubicBezTo>
                  <a:cubicBezTo>
                    <a:pt x="12609" y="693"/>
                    <a:pt x="11933" y="1"/>
                    <a:pt x="11076" y="1"/>
                  </a:cubicBezTo>
                  <a:close/>
                  <a:moveTo>
                    <a:pt x="15575" y="1"/>
                  </a:moveTo>
                  <a:cubicBezTo>
                    <a:pt x="14207" y="1"/>
                    <a:pt x="13515" y="1665"/>
                    <a:pt x="14487" y="2638"/>
                  </a:cubicBezTo>
                  <a:cubicBezTo>
                    <a:pt x="14802" y="2952"/>
                    <a:pt x="15188" y="3092"/>
                    <a:pt x="15567" y="3092"/>
                  </a:cubicBezTo>
                  <a:cubicBezTo>
                    <a:pt x="16362" y="3092"/>
                    <a:pt x="17124" y="2476"/>
                    <a:pt x="17124" y="1550"/>
                  </a:cubicBezTo>
                  <a:cubicBezTo>
                    <a:pt x="17124" y="693"/>
                    <a:pt x="16432" y="1"/>
                    <a:pt x="15592" y="1"/>
                  </a:cubicBezTo>
                  <a:close/>
                  <a:moveTo>
                    <a:pt x="20091" y="1"/>
                  </a:moveTo>
                  <a:cubicBezTo>
                    <a:pt x="18707" y="1"/>
                    <a:pt x="18031" y="1665"/>
                    <a:pt x="19003" y="2638"/>
                  </a:cubicBezTo>
                  <a:cubicBezTo>
                    <a:pt x="19317" y="2952"/>
                    <a:pt x="19702" y="3092"/>
                    <a:pt x="20079" y="3092"/>
                  </a:cubicBezTo>
                  <a:cubicBezTo>
                    <a:pt x="20869" y="3092"/>
                    <a:pt x="21624" y="2476"/>
                    <a:pt x="21624" y="1550"/>
                  </a:cubicBezTo>
                  <a:cubicBezTo>
                    <a:pt x="21624" y="693"/>
                    <a:pt x="20948" y="1"/>
                    <a:pt x="2009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8"/>
            <p:cNvSpPr/>
            <p:nvPr/>
          </p:nvSpPr>
          <p:spPr>
            <a:xfrm>
              <a:off x="3273525" y="4443375"/>
              <a:ext cx="902375" cy="77300"/>
            </a:xfrm>
            <a:custGeom>
              <a:avLst/>
              <a:gdLst/>
              <a:ahLst/>
              <a:cxnLst/>
              <a:rect l="l" t="t" r="r" b="b"/>
              <a:pathLst>
                <a:path w="36095" h="3092" extrusionOk="0">
                  <a:moveTo>
                    <a:pt x="2061" y="1"/>
                  </a:moveTo>
                  <a:cubicBezTo>
                    <a:pt x="693" y="1"/>
                    <a:pt x="1" y="1649"/>
                    <a:pt x="973" y="2638"/>
                  </a:cubicBezTo>
                  <a:cubicBezTo>
                    <a:pt x="1286" y="2951"/>
                    <a:pt x="1670" y="3092"/>
                    <a:pt x="2047" y="3092"/>
                  </a:cubicBezTo>
                  <a:cubicBezTo>
                    <a:pt x="2839" y="3092"/>
                    <a:pt x="3599" y="2471"/>
                    <a:pt x="3610" y="1533"/>
                  </a:cubicBezTo>
                  <a:cubicBezTo>
                    <a:pt x="3610" y="693"/>
                    <a:pt x="2918" y="1"/>
                    <a:pt x="2061" y="1"/>
                  </a:cubicBezTo>
                  <a:close/>
                  <a:moveTo>
                    <a:pt x="6692" y="1"/>
                  </a:moveTo>
                  <a:cubicBezTo>
                    <a:pt x="5324" y="1"/>
                    <a:pt x="4632" y="1665"/>
                    <a:pt x="5604" y="2638"/>
                  </a:cubicBezTo>
                  <a:cubicBezTo>
                    <a:pt x="5918" y="2951"/>
                    <a:pt x="6303" y="3092"/>
                    <a:pt x="6682" y="3092"/>
                  </a:cubicBezTo>
                  <a:cubicBezTo>
                    <a:pt x="7477" y="3092"/>
                    <a:pt x="8241" y="2471"/>
                    <a:pt x="8241" y="1533"/>
                  </a:cubicBezTo>
                  <a:cubicBezTo>
                    <a:pt x="8241" y="693"/>
                    <a:pt x="7549" y="1"/>
                    <a:pt x="6708" y="1"/>
                  </a:cubicBezTo>
                  <a:close/>
                  <a:moveTo>
                    <a:pt x="11340" y="1"/>
                  </a:moveTo>
                  <a:cubicBezTo>
                    <a:pt x="9955" y="1"/>
                    <a:pt x="9263" y="1649"/>
                    <a:pt x="10235" y="2638"/>
                  </a:cubicBezTo>
                  <a:cubicBezTo>
                    <a:pt x="10549" y="2951"/>
                    <a:pt x="10934" y="3092"/>
                    <a:pt x="11313" y="3092"/>
                  </a:cubicBezTo>
                  <a:cubicBezTo>
                    <a:pt x="12108" y="3092"/>
                    <a:pt x="12872" y="2471"/>
                    <a:pt x="12872" y="1533"/>
                  </a:cubicBezTo>
                  <a:cubicBezTo>
                    <a:pt x="12872" y="693"/>
                    <a:pt x="12197" y="1"/>
                    <a:pt x="11340" y="1"/>
                  </a:cubicBezTo>
                  <a:close/>
                  <a:moveTo>
                    <a:pt x="15971" y="1"/>
                  </a:moveTo>
                  <a:cubicBezTo>
                    <a:pt x="14603" y="1"/>
                    <a:pt x="13911" y="1665"/>
                    <a:pt x="14883" y="2638"/>
                  </a:cubicBezTo>
                  <a:cubicBezTo>
                    <a:pt x="15197" y="2951"/>
                    <a:pt x="15582" y="3092"/>
                    <a:pt x="15961" y="3092"/>
                  </a:cubicBezTo>
                  <a:cubicBezTo>
                    <a:pt x="16756" y="3092"/>
                    <a:pt x="17520" y="2471"/>
                    <a:pt x="17520" y="1533"/>
                  </a:cubicBezTo>
                  <a:cubicBezTo>
                    <a:pt x="17520" y="693"/>
                    <a:pt x="16844" y="1"/>
                    <a:pt x="16004" y="1"/>
                  </a:cubicBezTo>
                  <a:close/>
                  <a:moveTo>
                    <a:pt x="20618" y="1"/>
                  </a:moveTo>
                  <a:cubicBezTo>
                    <a:pt x="19251" y="1"/>
                    <a:pt x="18558" y="1649"/>
                    <a:pt x="19531" y="2638"/>
                  </a:cubicBezTo>
                  <a:cubicBezTo>
                    <a:pt x="19844" y="2951"/>
                    <a:pt x="20230" y="3092"/>
                    <a:pt x="20608" y="3092"/>
                  </a:cubicBezTo>
                  <a:cubicBezTo>
                    <a:pt x="21404" y="3092"/>
                    <a:pt x="22168" y="2471"/>
                    <a:pt x="22168" y="1533"/>
                  </a:cubicBezTo>
                  <a:cubicBezTo>
                    <a:pt x="22168" y="693"/>
                    <a:pt x="21475" y="1"/>
                    <a:pt x="20635" y="1"/>
                  </a:cubicBezTo>
                  <a:close/>
                  <a:moveTo>
                    <a:pt x="25266" y="1"/>
                  </a:moveTo>
                  <a:cubicBezTo>
                    <a:pt x="23882" y="1"/>
                    <a:pt x="23206" y="1665"/>
                    <a:pt x="24178" y="2638"/>
                  </a:cubicBezTo>
                  <a:cubicBezTo>
                    <a:pt x="24492" y="2951"/>
                    <a:pt x="24876" y="3092"/>
                    <a:pt x="25252" y="3092"/>
                  </a:cubicBezTo>
                  <a:cubicBezTo>
                    <a:pt x="26042" y="3092"/>
                    <a:pt x="26799" y="2471"/>
                    <a:pt x="26799" y="1533"/>
                  </a:cubicBezTo>
                  <a:cubicBezTo>
                    <a:pt x="26799" y="693"/>
                    <a:pt x="26123" y="1"/>
                    <a:pt x="25266" y="1"/>
                  </a:cubicBezTo>
                  <a:close/>
                  <a:moveTo>
                    <a:pt x="29897" y="1"/>
                  </a:moveTo>
                  <a:cubicBezTo>
                    <a:pt x="28529" y="1"/>
                    <a:pt x="27837" y="1649"/>
                    <a:pt x="28810" y="2638"/>
                  </a:cubicBezTo>
                  <a:cubicBezTo>
                    <a:pt x="29123" y="2951"/>
                    <a:pt x="29509" y="3092"/>
                    <a:pt x="29887" y="3092"/>
                  </a:cubicBezTo>
                  <a:cubicBezTo>
                    <a:pt x="30682" y="3092"/>
                    <a:pt x="31447" y="2471"/>
                    <a:pt x="31447" y="1533"/>
                  </a:cubicBezTo>
                  <a:cubicBezTo>
                    <a:pt x="31447" y="693"/>
                    <a:pt x="30771" y="1"/>
                    <a:pt x="29914" y="1"/>
                  </a:cubicBezTo>
                  <a:close/>
                  <a:moveTo>
                    <a:pt x="34545" y="1"/>
                  </a:moveTo>
                  <a:cubicBezTo>
                    <a:pt x="33177" y="1"/>
                    <a:pt x="32485" y="1665"/>
                    <a:pt x="33457" y="2638"/>
                  </a:cubicBezTo>
                  <a:cubicBezTo>
                    <a:pt x="33771" y="2951"/>
                    <a:pt x="34156" y="3092"/>
                    <a:pt x="34535" y="3092"/>
                  </a:cubicBezTo>
                  <a:cubicBezTo>
                    <a:pt x="35330" y="3092"/>
                    <a:pt x="36094" y="2471"/>
                    <a:pt x="36094" y="1533"/>
                  </a:cubicBezTo>
                  <a:cubicBezTo>
                    <a:pt x="36094" y="693"/>
                    <a:pt x="35402" y="1"/>
                    <a:pt x="345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8"/>
            <p:cNvSpPr/>
            <p:nvPr/>
          </p:nvSpPr>
          <p:spPr>
            <a:xfrm>
              <a:off x="3139200" y="4881775"/>
              <a:ext cx="1046575" cy="3725"/>
            </a:xfrm>
            <a:custGeom>
              <a:avLst/>
              <a:gdLst/>
              <a:ahLst/>
              <a:cxnLst/>
              <a:rect l="l" t="t" r="r" b="b"/>
              <a:pathLst>
                <a:path w="41863" h="149" extrusionOk="0">
                  <a:moveTo>
                    <a:pt x="1" y="1"/>
                  </a:moveTo>
                  <a:lnTo>
                    <a:pt x="1" y="149"/>
                  </a:lnTo>
                  <a:lnTo>
                    <a:pt x="41863" y="149"/>
                  </a:lnTo>
                  <a:lnTo>
                    <a:pt x="41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8"/>
            <p:cNvSpPr/>
            <p:nvPr/>
          </p:nvSpPr>
          <p:spPr>
            <a:xfrm>
              <a:off x="3182050" y="4215125"/>
              <a:ext cx="4150" cy="721475"/>
            </a:xfrm>
            <a:custGeom>
              <a:avLst/>
              <a:gdLst/>
              <a:ahLst/>
              <a:cxnLst/>
              <a:rect l="l" t="t" r="r" b="b"/>
              <a:pathLst>
                <a:path w="166" h="28859" extrusionOk="0">
                  <a:moveTo>
                    <a:pt x="1" y="0"/>
                  </a:moveTo>
                  <a:lnTo>
                    <a:pt x="1" y="28859"/>
                  </a:lnTo>
                  <a:lnTo>
                    <a:pt x="166" y="28859"/>
                  </a:lnTo>
                  <a:lnTo>
                    <a:pt x="1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8"/>
            <p:cNvSpPr/>
            <p:nvPr/>
          </p:nvSpPr>
          <p:spPr>
            <a:xfrm>
              <a:off x="3293300" y="4966250"/>
              <a:ext cx="22700" cy="34225"/>
            </a:xfrm>
            <a:custGeom>
              <a:avLst/>
              <a:gdLst/>
              <a:ahLst/>
              <a:cxnLst/>
              <a:rect l="l" t="t" r="r" b="b"/>
              <a:pathLst>
                <a:path w="908" h="1369" extrusionOk="0">
                  <a:moveTo>
                    <a:pt x="462" y="132"/>
                  </a:moveTo>
                  <a:cubicBezTo>
                    <a:pt x="545" y="132"/>
                    <a:pt x="627" y="181"/>
                    <a:pt x="660" y="280"/>
                  </a:cubicBezTo>
                  <a:cubicBezTo>
                    <a:pt x="709" y="363"/>
                    <a:pt x="742" y="495"/>
                    <a:pt x="742" y="676"/>
                  </a:cubicBezTo>
                  <a:cubicBezTo>
                    <a:pt x="742" y="857"/>
                    <a:pt x="709" y="1006"/>
                    <a:pt x="660" y="1088"/>
                  </a:cubicBezTo>
                  <a:cubicBezTo>
                    <a:pt x="627" y="1187"/>
                    <a:pt x="545" y="1220"/>
                    <a:pt x="462" y="1220"/>
                  </a:cubicBezTo>
                  <a:cubicBezTo>
                    <a:pt x="363" y="1220"/>
                    <a:pt x="297" y="1187"/>
                    <a:pt x="248" y="1088"/>
                  </a:cubicBezTo>
                  <a:cubicBezTo>
                    <a:pt x="198" y="1006"/>
                    <a:pt x="182" y="857"/>
                    <a:pt x="182" y="676"/>
                  </a:cubicBezTo>
                  <a:cubicBezTo>
                    <a:pt x="182" y="495"/>
                    <a:pt x="198" y="363"/>
                    <a:pt x="248" y="280"/>
                  </a:cubicBezTo>
                  <a:cubicBezTo>
                    <a:pt x="297" y="181"/>
                    <a:pt x="363" y="132"/>
                    <a:pt x="462" y="132"/>
                  </a:cubicBezTo>
                  <a:close/>
                  <a:moveTo>
                    <a:pt x="462" y="0"/>
                  </a:moveTo>
                  <a:cubicBezTo>
                    <a:pt x="314" y="0"/>
                    <a:pt x="198" y="50"/>
                    <a:pt x="116" y="181"/>
                  </a:cubicBezTo>
                  <a:cubicBezTo>
                    <a:pt x="34" y="297"/>
                    <a:pt x="1" y="462"/>
                    <a:pt x="1" y="676"/>
                  </a:cubicBezTo>
                  <a:cubicBezTo>
                    <a:pt x="1" y="907"/>
                    <a:pt x="34" y="1071"/>
                    <a:pt x="116" y="1187"/>
                  </a:cubicBezTo>
                  <a:cubicBezTo>
                    <a:pt x="198" y="1319"/>
                    <a:pt x="314" y="1368"/>
                    <a:pt x="462" y="1368"/>
                  </a:cubicBezTo>
                  <a:cubicBezTo>
                    <a:pt x="610" y="1368"/>
                    <a:pt x="726" y="1319"/>
                    <a:pt x="792" y="1187"/>
                  </a:cubicBezTo>
                  <a:cubicBezTo>
                    <a:pt x="874" y="1071"/>
                    <a:pt x="907" y="907"/>
                    <a:pt x="907" y="676"/>
                  </a:cubicBezTo>
                  <a:cubicBezTo>
                    <a:pt x="907" y="462"/>
                    <a:pt x="874" y="297"/>
                    <a:pt x="792" y="181"/>
                  </a:cubicBezTo>
                  <a:cubicBezTo>
                    <a:pt x="726" y="50"/>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8"/>
            <p:cNvSpPr/>
            <p:nvPr/>
          </p:nvSpPr>
          <p:spPr>
            <a:xfrm>
              <a:off x="3324200" y="4966650"/>
              <a:ext cx="19800" cy="33400"/>
            </a:xfrm>
            <a:custGeom>
              <a:avLst/>
              <a:gdLst/>
              <a:ahLst/>
              <a:cxnLst/>
              <a:rect l="l" t="t" r="r" b="b"/>
              <a:pathLst>
                <a:path w="792" h="1336" extrusionOk="0">
                  <a:moveTo>
                    <a:pt x="314" y="1"/>
                  </a:moveTo>
                  <a:lnTo>
                    <a:pt x="1" y="67"/>
                  </a:lnTo>
                  <a:lnTo>
                    <a:pt x="1" y="231"/>
                  </a:lnTo>
                  <a:lnTo>
                    <a:pt x="314" y="165"/>
                  </a:lnTo>
                  <a:lnTo>
                    <a:pt x="314" y="1171"/>
                  </a:lnTo>
                  <a:lnTo>
                    <a:pt x="17" y="1171"/>
                  </a:lnTo>
                  <a:lnTo>
                    <a:pt x="17" y="1336"/>
                  </a:lnTo>
                  <a:lnTo>
                    <a:pt x="792" y="1336"/>
                  </a:lnTo>
                  <a:lnTo>
                    <a:pt x="792" y="1171"/>
                  </a:lnTo>
                  <a:lnTo>
                    <a:pt x="495" y="1171"/>
                  </a:lnTo>
                  <a:lnTo>
                    <a:pt x="4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8"/>
            <p:cNvSpPr/>
            <p:nvPr/>
          </p:nvSpPr>
          <p:spPr>
            <a:xfrm>
              <a:off x="3535575" y="4966250"/>
              <a:ext cx="23100" cy="34225"/>
            </a:xfrm>
            <a:custGeom>
              <a:avLst/>
              <a:gdLst/>
              <a:ahLst/>
              <a:cxnLst/>
              <a:rect l="l" t="t" r="r" b="b"/>
              <a:pathLst>
                <a:path w="924" h="1369" extrusionOk="0">
                  <a:moveTo>
                    <a:pt x="462" y="132"/>
                  </a:moveTo>
                  <a:cubicBezTo>
                    <a:pt x="561" y="132"/>
                    <a:pt x="627" y="181"/>
                    <a:pt x="676" y="280"/>
                  </a:cubicBezTo>
                  <a:cubicBezTo>
                    <a:pt x="726" y="363"/>
                    <a:pt x="742" y="495"/>
                    <a:pt x="742" y="676"/>
                  </a:cubicBezTo>
                  <a:cubicBezTo>
                    <a:pt x="742" y="857"/>
                    <a:pt x="726" y="1006"/>
                    <a:pt x="676" y="1088"/>
                  </a:cubicBezTo>
                  <a:cubicBezTo>
                    <a:pt x="627" y="1187"/>
                    <a:pt x="561" y="1220"/>
                    <a:pt x="462" y="1220"/>
                  </a:cubicBezTo>
                  <a:cubicBezTo>
                    <a:pt x="380" y="1220"/>
                    <a:pt x="297" y="1187"/>
                    <a:pt x="248" y="1088"/>
                  </a:cubicBezTo>
                  <a:cubicBezTo>
                    <a:pt x="215" y="1006"/>
                    <a:pt x="182" y="857"/>
                    <a:pt x="182" y="676"/>
                  </a:cubicBezTo>
                  <a:cubicBezTo>
                    <a:pt x="182" y="495"/>
                    <a:pt x="215" y="363"/>
                    <a:pt x="248" y="280"/>
                  </a:cubicBezTo>
                  <a:cubicBezTo>
                    <a:pt x="297" y="181"/>
                    <a:pt x="380" y="132"/>
                    <a:pt x="462" y="132"/>
                  </a:cubicBezTo>
                  <a:close/>
                  <a:moveTo>
                    <a:pt x="462" y="0"/>
                  </a:moveTo>
                  <a:cubicBezTo>
                    <a:pt x="314" y="0"/>
                    <a:pt x="198" y="50"/>
                    <a:pt x="116" y="181"/>
                  </a:cubicBezTo>
                  <a:cubicBezTo>
                    <a:pt x="50" y="297"/>
                    <a:pt x="1" y="462"/>
                    <a:pt x="1" y="676"/>
                  </a:cubicBezTo>
                  <a:cubicBezTo>
                    <a:pt x="1" y="907"/>
                    <a:pt x="50" y="1071"/>
                    <a:pt x="116" y="1187"/>
                  </a:cubicBezTo>
                  <a:cubicBezTo>
                    <a:pt x="198" y="1319"/>
                    <a:pt x="314" y="1368"/>
                    <a:pt x="462" y="1368"/>
                  </a:cubicBezTo>
                  <a:cubicBezTo>
                    <a:pt x="610" y="1368"/>
                    <a:pt x="726" y="1319"/>
                    <a:pt x="808" y="1187"/>
                  </a:cubicBezTo>
                  <a:cubicBezTo>
                    <a:pt x="874" y="1071"/>
                    <a:pt x="924" y="907"/>
                    <a:pt x="924" y="676"/>
                  </a:cubicBezTo>
                  <a:cubicBezTo>
                    <a:pt x="924" y="462"/>
                    <a:pt x="874" y="297"/>
                    <a:pt x="808" y="181"/>
                  </a:cubicBezTo>
                  <a:cubicBezTo>
                    <a:pt x="726" y="50"/>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8"/>
            <p:cNvSpPr/>
            <p:nvPr/>
          </p:nvSpPr>
          <p:spPr>
            <a:xfrm>
              <a:off x="3564825" y="4966250"/>
              <a:ext cx="21050" cy="33800"/>
            </a:xfrm>
            <a:custGeom>
              <a:avLst/>
              <a:gdLst/>
              <a:ahLst/>
              <a:cxnLst/>
              <a:rect l="l" t="t" r="r" b="b"/>
              <a:pathLst>
                <a:path w="842" h="1352" extrusionOk="0">
                  <a:moveTo>
                    <a:pt x="380" y="0"/>
                  </a:moveTo>
                  <a:cubicBezTo>
                    <a:pt x="330" y="0"/>
                    <a:pt x="281" y="0"/>
                    <a:pt x="215" y="17"/>
                  </a:cubicBezTo>
                  <a:cubicBezTo>
                    <a:pt x="149" y="33"/>
                    <a:pt x="83" y="50"/>
                    <a:pt x="17" y="83"/>
                  </a:cubicBezTo>
                  <a:lnTo>
                    <a:pt x="17" y="264"/>
                  </a:lnTo>
                  <a:cubicBezTo>
                    <a:pt x="83" y="231"/>
                    <a:pt x="149" y="198"/>
                    <a:pt x="215" y="181"/>
                  </a:cubicBezTo>
                  <a:cubicBezTo>
                    <a:pt x="281" y="165"/>
                    <a:pt x="330" y="149"/>
                    <a:pt x="396" y="149"/>
                  </a:cubicBezTo>
                  <a:cubicBezTo>
                    <a:pt x="462" y="149"/>
                    <a:pt x="528" y="165"/>
                    <a:pt x="578" y="214"/>
                  </a:cubicBezTo>
                  <a:cubicBezTo>
                    <a:pt x="627" y="264"/>
                    <a:pt x="660" y="313"/>
                    <a:pt x="660" y="379"/>
                  </a:cubicBezTo>
                  <a:cubicBezTo>
                    <a:pt x="660" y="429"/>
                    <a:pt x="643" y="478"/>
                    <a:pt x="627" y="511"/>
                  </a:cubicBezTo>
                  <a:cubicBezTo>
                    <a:pt x="594" y="561"/>
                    <a:pt x="561" y="610"/>
                    <a:pt x="495" y="676"/>
                  </a:cubicBezTo>
                  <a:cubicBezTo>
                    <a:pt x="479" y="709"/>
                    <a:pt x="396" y="791"/>
                    <a:pt x="281" y="907"/>
                  </a:cubicBezTo>
                  <a:cubicBezTo>
                    <a:pt x="166" y="1022"/>
                    <a:pt x="67" y="1121"/>
                    <a:pt x="1" y="1187"/>
                  </a:cubicBezTo>
                  <a:lnTo>
                    <a:pt x="1" y="1352"/>
                  </a:lnTo>
                  <a:lnTo>
                    <a:pt x="841" y="1352"/>
                  </a:lnTo>
                  <a:lnTo>
                    <a:pt x="841" y="1187"/>
                  </a:lnTo>
                  <a:lnTo>
                    <a:pt x="215" y="1187"/>
                  </a:lnTo>
                  <a:cubicBezTo>
                    <a:pt x="363" y="1038"/>
                    <a:pt x="479" y="940"/>
                    <a:pt x="561" y="857"/>
                  </a:cubicBezTo>
                  <a:cubicBezTo>
                    <a:pt x="627" y="775"/>
                    <a:pt x="676" y="725"/>
                    <a:pt x="693" y="709"/>
                  </a:cubicBezTo>
                  <a:cubicBezTo>
                    <a:pt x="742" y="643"/>
                    <a:pt x="792" y="577"/>
                    <a:pt x="808" y="528"/>
                  </a:cubicBezTo>
                  <a:cubicBezTo>
                    <a:pt x="825" y="478"/>
                    <a:pt x="841" y="429"/>
                    <a:pt x="841" y="379"/>
                  </a:cubicBezTo>
                  <a:cubicBezTo>
                    <a:pt x="841" y="264"/>
                    <a:pt x="792" y="165"/>
                    <a:pt x="709" y="99"/>
                  </a:cubicBezTo>
                  <a:cubicBezTo>
                    <a:pt x="627" y="33"/>
                    <a:pt x="528" y="0"/>
                    <a:pt x="3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8"/>
            <p:cNvSpPr/>
            <p:nvPr/>
          </p:nvSpPr>
          <p:spPr>
            <a:xfrm>
              <a:off x="3778250" y="4966250"/>
              <a:ext cx="22700" cy="34225"/>
            </a:xfrm>
            <a:custGeom>
              <a:avLst/>
              <a:gdLst/>
              <a:ahLst/>
              <a:cxnLst/>
              <a:rect l="l" t="t" r="r" b="b"/>
              <a:pathLst>
                <a:path w="908" h="1369" extrusionOk="0">
                  <a:moveTo>
                    <a:pt x="446" y="132"/>
                  </a:moveTo>
                  <a:cubicBezTo>
                    <a:pt x="545" y="132"/>
                    <a:pt x="611" y="181"/>
                    <a:pt x="660" y="280"/>
                  </a:cubicBezTo>
                  <a:cubicBezTo>
                    <a:pt x="710" y="363"/>
                    <a:pt x="726" y="495"/>
                    <a:pt x="726" y="676"/>
                  </a:cubicBezTo>
                  <a:cubicBezTo>
                    <a:pt x="726" y="857"/>
                    <a:pt x="710" y="1006"/>
                    <a:pt x="660" y="1088"/>
                  </a:cubicBezTo>
                  <a:cubicBezTo>
                    <a:pt x="611" y="1187"/>
                    <a:pt x="545" y="1220"/>
                    <a:pt x="446" y="1220"/>
                  </a:cubicBezTo>
                  <a:cubicBezTo>
                    <a:pt x="364" y="1220"/>
                    <a:pt x="298" y="1187"/>
                    <a:pt x="248" y="1088"/>
                  </a:cubicBezTo>
                  <a:cubicBezTo>
                    <a:pt x="199" y="1006"/>
                    <a:pt x="182" y="857"/>
                    <a:pt x="182" y="676"/>
                  </a:cubicBezTo>
                  <a:cubicBezTo>
                    <a:pt x="182" y="495"/>
                    <a:pt x="199" y="363"/>
                    <a:pt x="248" y="280"/>
                  </a:cubicBezTo>
                  <a:cubicBezTo>
                    <a:pt x="298" y="181"/>
                    <a:pt x="364" y="132"/>
                    <a:pt x="446" y="132"/>
                  </a:cubicBezTo>
                  <a:close/>
                  <a:moveTo>
                    <a:pt x="446" y="0"/>
                  </a:moveTo>
                  <a:cubicBezTo>
                    <a:pt x="298" y="0"/>
                    <a:pt x="199" y="50"/>
                    <a:pt x="116" y="181"/>
                  </a:cubicBezTo>
                  <a:cubicBezTo>
                    <a:pt x="34" y="297"/>
                    <a:pt x="1" y="462"/>
                    <a:pt x="1" y="676"/>
                  </a:cubicBezTo>
                  <a:cubicBezTo>
                    <a:pt x="1" y="907"/>
                    <a:pt x="34" y="1071"/>
                    <a:pt x="116" y="1187"/>
                  </a:cubicBezTo>
                  <a:cubicBezTo>
                    <a:pt x="199" y="1319"/>
                    <a:pt x="298" y="1368"/>
                    <a:pt x="446" y="1368"/>
                  </a:cubicBezTo>
                  <a:cubicBezTo>
                    <a:pt x="594" y="1368"/>
                    <a:pt x="710" y="1319"/>
                    <a:pt x="792" y="1187"/>
                  </a:cubicBezTo>
                  <a:cubicBezTo>
                    <a:pt x="874" y="1071"/>
                    <a:pt x="907" y="907"/>
                    <a:pt x="907" y="676"/>
                  </a:cubicBezTo>
                  <a:cubicBezTo>
                    <a:pt x="907" y="462"/>
                    <a:pt x="874" y="297"/>
                    <a:pt x="792" y="181"/>
                  </a:cubicBezTo>
                  <a:cubicBezTo>
                    <a:pt x="710" y="50"/>
                    <a:pt x="594" y="0"/>
                    <a:pt x="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8"/>
            <p:cNvSpPr/>
            <p:nvPr/>
          </p:nvSpPr>
          <p:spPr>
            <a:xfrm>
              <a:off x="3807525" y="4966250"/>
              <a:ext cx="21850" cy="34225"/>
            </a:xfrm>
            <a:custGeom>
              <a:avLst/>
              <a:gdLst/>
              <a:ahLst/>
              <a:cxnLst/>
              <a:rect l="l" t="t" r="r" b="b"/>
              <a:pathLst>
                <a:path w="874" h="1369" extrusionOk="0">
                  <a:moveTo>
                    <a:pt x="396" y="0"/>
                  </a:moveTo>
                  <a:cubicBezTo>
                    <a:pt x="346" y="0"/>
                    <a:pt x="280" y="0"/>
                    <a:pt x="231" y="17"/>
                  </a:cubicBezTo>
                  <a:cubicBezTo>
                    <a:pt x="165" y="17"/>
                    <a:pt x="99" y="33"/>
                    <a:pt x="33" y="50"/>
                  </a:cubicBezTo>
                  <a:lnTo>
                    <a:pt x="33" y="214"/>
                  </a:lnTo>
                  <a:cubicBezTo>
                    <a:pt x="99" y="198"/>
                    <a:pt x="165" y="181"/>
                    <a:pt x="231" y="165"/>
                  </a:cubicBezTo>
                  <a:cubicBezTo>
                    <a:pt x="280" y="149"/>
                    <a:pt x="330" y="149"/>
                    <a:pt x="379" y="149"/>
                  </a:cubicBezTo>
                  <a:cubicBezTo>
                    <a:pt x="478" y="149"/>
                    <a:pt x="544" y="165"/>
                    <a:pt x="593" y="198"/>
                  </a:cubicBezTo>
                  <a:cubicBezTo>
                    <a:pt x="643" y="247"/>
                    <a:pt x="659" y="297"/>
                    <a:pt x="659" y="363"/>
                  </a:cubicBezTo>
                  <a:cubicBezTo>
                    <a:pt x="659" y="429"/>
                    <a:pt x="643" y="478"/>
                    <a:pt x="593" y="511"/>
                  </a:cubicBezTo>
                  <a:cubicBezTo>
                    <a:pt x="544" y="544"/>
                    <a:pt x="478" y="561"/>
                    <a:pt x="396" y="561"/>
                  </a:cubicBezTo>
                  <a:lnTo>
                    <a:pt x="231" y="561"/>
                  </a:lnTo>
                  <a:lnTo>
                    <a:pt x="231" y="709"/>
                  </a:lnTo>
                  <a:lnTo>
                    <a:pt x="379" y="709"/>
                  </a:lnTo>
                  <a:cubicBezTo>
                    <a:pt x="478" y="709"/>
                    <a:pt x="560" y="725"/>
                    <a:pt x="610" y="775"/>
                  </a:cubicBezTo>
                  <a:cubicBezTo>
                    <a:pt x="659" y="824"/>
                    <a:pt x="692" y="874"/>
                    <a:pt x="692" y="956"/>
                  </a:cubicBezTo>
                  <a:cubicBezTo>
                    <a:pt x="692" y="1038"/>
                    <a:pt x="659" y="1104"/>
                    <a:pt x="610" y="1154"/>
                  </a:cubicBezTo>
                  <a:cubicBezTo>
                    <a:pt x="544" y="1203"/>
                    <a:pt x="462" y="1220"/>
                    <a:pt x="346" y="1220"/>
                  </a:cubicBezTo>
                  <a:cubicBezTo>
                    <a:pt x="280" y="1220"/>
                    <a:pt x="214" y="1203"/>
                    <a:pt x="165" y="1203"/>
                  </a:cubicBezTo>
                  <a:cubicBezTo>
                    <a:pt x="99" y="1187"/>
                    <a:pt x="50" y="1154"/>
                    <a:pt x="0" y="1137"/>
                  </a:cubicBezTo>
                  <a:lnTo>
                    <a:pt x="0" y="1302"/>
                  </a:lnTo>
                  <a:cubicBezTo>
                    <a:pt x="66" y="1319"/>
                    <a:pt x="115" y="1335"/>
                    <a:pt x="181" y="1352"/>
                  </a:cubicBezTo>
                  <a:cubicBezTo>
                    <a:pt x="247" y="1368"/>
                    <a:pt x="297" y="1368"/>
                    <a:pt x="346" y="1368"/>
                  </a:cubicBezTo>
                  <a:cubicBezTo>
                    <a:pt x="511" y="1368"/>
                    <a:pt x="643" y="1335"/>
                    <a:pt x="742" y="1269"/>
                  </a:cubicBezTo>
                  <a:cubicBezTo>
                    <a:pt x="824" y="1187"/>
                    <a:pt x="874" y="1088"/>
                    <a:pt x="874" y="956"/>
                  </a:cubicBezTo>
                  <a:cubicBezTo>
                    <a:pt x="874" y="874"/>
                    <a:pt x="841" y="808"/>
                    <a:pt x="791" y="742"/>
                  </a:cubicBezTo>
                  <a:cubicBezTo>
                    <a:pt x="742" y="692"/>
                    <a:pt x="676" y="643"/>
                    <a:pt x="593" y="626"/>
                  </a:cubicBezTo>
                  <a:cubicBezTo>
                    <a:pt x="676" y="610"/>
                    <a:pt x="725" y="577"/>
                    <a:pt x="775" y="528"/>
                  </a:cubicBezTo>
                  <a:cubicBezTo>
                    <a:pt x="824" y="478"/>
                    <a:pt x="841" y="412"/>
                    <a:pt x="841" y="346"/>
                  </a:cubicBezTo>
                  <a:cubicBezTo>
                    <a:pt x="841" y="231"/>
                    <a:pt x="791" y="149"/>
                    <a:pt x="725" y="83"/>
                  </a:cubicBezTo>
                  <a:cubicBezTo>
                    <a:pt x="643" y="33"/>
                    <a:pt x="528"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8"/>
            <p:cNvSpPr/>
            <p:nvPr/>
          </p:nvSpPr>
          <p:spPr>
            <a:xfrm>
              <a:off x="4020525" y="4966250"/>
              <a:ext cx="23100" cy="34225"/>
            </a:xfrm>
            <a:custGeom>
              <a:avLst/>
              <a:gdLst/>
              <a:ahLst/>
              <a:cxnLst/>
              <a:rect l="l" t="t" r="r" b="b"/>
              <a:pathLst>
                <a:path w="924" h="1369" extrusionOk="0">
                  <a:moveTo>
                    <a:pt x="462" y="132"/>
                  </a:moveTo>
                  <a:cubicBezTo>
                    <a:pt x="545" y="132"/>
                    <a:pt x="627" y="181"/>
                    <a:pt x="660" y="280"/>
                  </a:cubicBezTo>
                  <a:cubicBezTo>
                    <a:pt x="710" y="363"/>
                    <a:pt x="743" y="495"/>
                    <a:pt x="743" y="676"/>
                  </a:cubicBezTo>
                  <a:cubicBezTo>
                    <a:pt x="743" y="857"/>
                    <a:pt x="710" y="1006"/>
                    <a:pt x="660" y="1088"/>
                  </a:cubicBezTo>
                  <a:cubicBezTo>
                    <a:pt x="627" y="1187"/>
                    <a:pt x="545" y="1220"/>
                    <a:pt x="462" y="1220"/>
                  </a:cubicBezTo>
                  <a:cubicBezTo>
                    <a:pt x="363" y="1220"/>
                    <a:pt x="298" y="1187"/>
                    <a:pt x="248" y="1088"/>
                  </a:cubicBezTo>
                  <a:cubicBezTo>
                    <a:pt x="199" y="1006"/>
                    <a:pt x="182" y="857"/>
                    <a:pt x="182" y="676"/>
                  </a:cubicBezTo>
                  <a:cubicBezTo>
                    <a:pt x="182" y="495"/>
                    <a:pt x="199" y="363"/>
                    <a:pt x="248" y="280"/>
                  </a:cubicBezTo>
                  <a:cubicBezTo>
                    <a:pt x="298" y="181"/>
                    <a:pt x="363" y="132"/>
                    <a:pt x="462" y="132"/>
                  </a:cubicBezTo>
                  <a:close/>
                  <a:moveTo>
                    <a:pt x="462" y="0"/>
                  </a:moveTo>
                  <a:cubicBezTo>
                    <a:pt x="314" y="0"/>
                    <a:pt x="199" y="50"/>
                    <a:pt x="116" y="181"/>
                  </a:cubicBezTo>
                  <a:cubicBezTo>
                    <a:pt x="34" y="297"/>
                    <a:pt x="1" y="462"/>
                    <a:pt x="1" y="676"/>
                  </a:cubicBezTo>
                  <a:cubicBezTo>
                    <a:pt x="1" y="907"/>
                    <a:pt x="34" y="1071"/>
                    <a:pt x="116" y="1187"/>
                  </a:cubicBezTo>
                  <a:cubicBezTo>
                    <a:pt x="199" y="1319"/>
                    <a:pt x="314" y="1368"/>
                    <a:pt x="462" y="1368"/>
                  </a:cubicBezTo>
                  <a:cubicBezTo>
                    <a:pt x="611" y="1368"/>
                    <a:pt x="726" y="1319"/>
                    <a:pt x="792" y="1187"/>
                  </a:cubicBezTo>
                  <a:cubicBezTo>
                    <a:pt x="874" y="1071"/>
                    <a:pt x="924" y="907"/>
                    <a:pt x="924" y="676"/>
                  </a:cubicBezTo>
                  <a:cubicBezTo>
                    <a:pt x="924" y="462"/>
                    <a:pt x="874" y="297"/>
                    <a:pt x="792" y="181"/>
                  </a:cubicBezTo>
                  <a:cubicBezTo>
                    <a:pt x="726" y="50"/>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8"/>
            <p:cNvSpPr/>
            <p:nvPr/>
          </p:nvSpPr>
          <p:spPr>
            <a:xfrm>
              <a:off x="4048550" y="4966650"/>
              <a:ext cx="24325" cy="33400"/>
            </a:xfrm>
            <a:custGeom>
              <a:avLst/>
              <a:gdLst/>
              <a:ahLst/>
              <a:cxnLst/>
              <a:rect l="l" t="t" r="r" b="b"/>
              <a:pathLst>
                <a:path w="973" h="1336" extrusionOk="0">
                  <a:moveTo>
                    <a:pt x="594" y="165"/>
                  </a:moveTo>
                  <a:lnTo>
                    <a:pt x="594" y="874"/>
                  </a:lnTo>
                  <a:lnTo>
                    <a:pt x="149" y="874"/>
                  </a:lnTo>
                  <a:lnTo>
                    <a:pt x="594" y="165"/>
                  </a:lnTo>
                  <a:close/>
                  <a:moveTo>
                    <a:pt x="561" y="1"/>
                  </a:moveTo>
                  <a:lnTo>
                    <a:pt x="1" y="841"/>
                  </a:lnTo>
                  <a:lnTo>
                    <a:pt x="1" y="1022"/>
                  </a:lnTo>
                  <a:lnTo>
                    <a:pt x="594" y="1022"/>
                  </a:lnTo>
                  <a:lnTo>
                    <a:pt x="594" y="1336"/>
                  </a:lnTo>
                  <a:lnTo>
                    <a:pt x="775" y="1336"/>
                  </a:lnTo>
                  <a:lnTo>
                    <a:pt x="775" y="1022"/>
                  </a:lnTo>
                  <a:lnTo>
                    <a:pt x="973" y="1022"/>
                  </a:lnTo>
                  <a:lnTo>
                    <a:pt x="973" y="874"/>
                  </a:lnTo>
                  <a:lnTo>
                    <a:pt x="775" y="874"/>
                  </a:lnTo>
                  <a:lnTo>
                    <a:pt x="7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44"/>
        <p:cNvGrpSpPr/>
        <p:nvPr/>
      </p:nvGrpSpPr>
      <p:grpSpPr>
        <a:xfrm>
          <a:off x="0" y="0"/>
          <a:ext cx="0" cy="0"/>
          <a:chOff x="0" y="0"/>
          <a:chExt cx="0" cy="0"/>
        </a:xfrm>
      </p:grpSpPr>
      <p:sp>
        <p:nvSpPr>
          <p:cNvPr id="2045" name="Google Shape;2045;p27"/>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Goals</a:t>
            </a:r>
            <a:endParaRPr/>
          </a:p>
        </p:txBody>
      </p:sp>
      <p:sp>
        <p:nvSpPr>
          <p:cNvPr id="2046" name="Google Shape;2046;p27"/>
          <p:cNvSpPr/>
          <p:nvPr/>
        </p:nvSpPr>
        <p:spPr>
          <a:xfrm>
            <a:off x="2276000" y="132471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7"/>
          <p:cNvSpPr txBox="1"/>
          <p:nvPr/>
        </p:nvSpPr>
        <p:spPr>
          <a:xfrm>
            <a:off x="540100" y="1434575"/>
            <a:ext cx="4102500" cy="3000300"/>
          </a:xfrm>
          <a:prstGeom prst="rect">
            <a:avLst/>
          </a:prstGeom>
          <a:noFill/>
          <a:ln>
            <a:noFill/>
          </a:ln>
        </p:spPr>
        <p:txBody>
          <a:bodyPr spcFirstLastPara="1" wrap="square" lIns="91425" tIns="91425" rIns="91425" bIns="91425" anchor="t" anchorCtr="0">
            <a:noAutofit/>
          </a:bodyPr>
          <a:lstStyle/>
          <a:p>
            <a:pPr marL="457200" lvl="0" indent="-304800" algn="l" rtl="0">
              <a:spcBef>
                <a:spcPts val="0"/>
              </a:spcBef>
              <a:spcAft>
                <a:spcPts val="0"/>
              </a:spcAft>
              <a:buClr>
                <a:schemeClr val="lt1"/>
              </a:buClr>
              <a:buSzPts val="1200"/>
              <a:buFont typeface="Maven Pro"/>
              <a:buAutoNum type="arabicPeriod"/>
            </a:pPr>
            <a:r>
              <a:rPr lang="en" sz="1200" dirty="0">
                <a:solidFill>
                  <a:schemeClr val="lt1"/>
                </a:solidFill>
                <a:latin typeface="Maven Pro"/>
                <a:ea typeface="Maven Pro"/>
                <a:cs typeface="Maven Pro"/>
                <a:sym typeface="Maven Pro"/>
              </a:rPr>
              <a:t>Determine how effective a country and states in US are tackling the COVID-19 situation.</a:t>
            </a:r>
          </a:p>
          <a:p>
            <a:pPr marL="457200" lvl="0" indent="-304800" algn="l" rtl="0">
              <a:spcBef>
                <a:spcPts val="0"/>
              </a:spcBef>
              <a:spcAft>
                <a:spcPts val="0"/>
              </a:spcAft>
              <a:buClr>
                <a:schemeClr val="lt1"/>
              </a:buClr>
              <a:buSzPts val="1200"/>
              <a:buFont typeface="Maven Pro"/>
              <a:buAutoNum type="arabicPeriod"/>
            </a:pPr>
            <a:endParaRPr lang="en" sz="1200" dirty="0">
              <a:solidFill>
                <a:schemeClr val="lt1"/>
              </a:solidFill>
              <a:latin typeface="Maven Pro"/>
              <a:ea typeface="Maven Pro"/>
              <a:cs typeface="Maven Pro"/>
              <a:sym typeface="Maven Pro"/>
            </a:endParaRPr>
          </a:p>
          <a:p>
            <a:pPr marL="457200" lvl="0" indent="-304800" algn="l" rtl="0">
              <a:spcBef>
                <a:spcPts val="0"/>
              </a:spcBef>
              <a:spcAft>
                <a:spcPts val="0"/>
              </a:spcAft>
              <a:buClr>
                <a:schemeClr val="lt1"/>
              </a:buClr>
              <a:buSzPts val="1200"/>
              <a:buFont typeface="Maven Pro"/>
              <a:buAutoNum type="arabicPeriod"/>
            </a:pPr>
            <a:endParaRPr lang="en" sz="1200" dirty="0">
              <a:solidFill>
                <a:schemeClr val="lt1"/>
              </a:solidFill>
              <a:latin typeface="Maven Pro"/>
              <a:ea typeface="Maven Pro"/>
              <a:cs typeface="Maven Pro"/>
              <a:sym typeface="Maven Pro"/>
            </a:endParaRPr>
          </a:p>
          <a:p>
            <a:pPr marL="457200" lvl="0" indent="-304800" algn="l" rtl="0">
              <a:spcBef>
                <a:spcPts val="0"/>
              </a:spcBef>
              <a:spcAft>
                <a:spcPts val="0"/>
              </a:spcAft>
              <a:buClr>
                <a:schemeClr val="lt1"/>
              </a:buClr>
              <a:buSzPts val="1200"/>
              <a:buFont typeface="Maven Pro"/>
              <a:buAutoNum type="arabicPeriod"/>
            </a:pPr>
            <a:endParaRPr lang="en" sz="1200" dirty="0">
              <a:solidFill>
                <a:schemeClr val="lt1"/>
              </a:solidFill>
              <a:latin typeface="Maven Pro"/>
              <a:ea typeface="Maven Pro"/>
              <a:cs typeface="Maven Pro"/>
              <a:sym typeface="Maven Pro"/>
            </a:endParaRPr>
          </a:p>
          <a:p>
            <a:pPr marL="457200" lvl="0" indent="-304800" algn="l" rtl="0">
              <a:spcBef>
                <a:spcPts val="0"/>
              </a:spcBef>
              <a:spcAft>
                <a:spcPts val="0"/>
              </a:spcAft>
              <a:buClr>
                <a:schemeClr val="lt1"/>
              </a:buClr>
              <a:buSzPts val="1200"/>
              <a:buFont typeface="Maven Pro"/>
              <a:buAutoNum type="arabicPeriod"/>
            </a:pPr>
            <a:r>
              <a:rPr lang="en" sz="1200" dirty="0">
                <a:solidFill>
                  <a:schemeClr val="lt1"/>
                </a:solidFill>
                <a:latin typeface="Maven Pro"/>
                <a:ea typeface="Maven Pro"/>
                <a:cs typeface="Maven Pro"/>
                <a:sym typeface="Maven Pro"/>
              </a:rPr>
              <a:t>Point out the states which need better COVID-19 management.</a:t>
            </a:r>
          </a:p>
          <a:p>
            <a:pPr marL="457200" lvl="0" indent="-304800" algn="l" rtl="0">
              <a:spcBef>
                <a:spcPts val="0"/>
              </a:spcBef>
              <a:spcAft>
                <a:spcPts val="0"/>
              </a:spcAft>
              <a:buClr>
                <a:schemeClr val="lt1"/>
              </a:buClr>
              <a:buSzPts val="1200"/>
              <a:buFont typeface="Maven Pro"/>
              <a:buAutoNum type="arabicPeriod"/>
            </a:pPr>
            <a:endParaRPr lang="en" sz="1200" dirty="0">
              <a:solidFill>
                <a:schemeClr val="lt1"/>
              </a:solidFill>
              <a:latin typeface="Maven Pro"/>
              <a:ea typeface="Maven Pro"/>
              <a:cs typeface="Maven Pro"/>
              <a:sym typeface="Maven Pro"/>
            </a:endParaRPr>
          </a:p>
          <a:p>
            <a:pPr marL="457200" lvl="0" indent="-304800" algn="l" rtl="0">
              <a:spcBef>
                <a:spcPts val="0"/>
              </a:spcBef>
              <a:spcAft>
                <a:spcPts val="0"/>
              </a:spcAft>
              <a:buClr>
                <a:schemeClr val="lt1"/>
              </a:buClr>
              <a:buSzPts val="1200"/>
              <a:buFont typeface="Maven Pro"/>
              <a:buAutoNum type="arabicPeriod"/>
            </a:pPr>
            <a:endParaRPr lang="en" sz="1200" dirty="0">
              <a:solidFill>
                <a:schemeClr val="lt1"/>
              </a:solidFill>
              <a:latin typeface="Maven Pro"/>
              <a:ea typeface="Maven Pro"/>
              <a:cs typeface="Maven Pro"/>
              <a:sym typeface="Maven Pro"/>
            </a:endParaRPr>
          </a:p>
          <a:p>
            <a:pPr marL="457200" lvl="0" indent="-304800" algn="l" rtl="0">
              <a:spcBef>
                <a:spcPts val="0"/>
              </a:spcBef>
              <a:spcAft>
                <a:spcPts val="0"/>
              </a:spcAft>
              <a:buClr>
                <a:schemeClr val="lt1"/>
              </a:buClr>
              <a:buSzPts val="1200"/>
              <a:buFont typeface="Maven Pro"/>
              <a:buAutoNum type="arabicPeriod"/>
            </a:pPr>
            <a:endParaRPr lang="en" sz="1200" dirty="0">
              <a:solidFill>
                <a:schemeClr val="lt1"/>
              </a:solidFill>
              <a:latin typeface="Maven Pro"/>
              <a:ea typeface="Maven Pro"/>
              <a:cs typeface="Maven Pro"/>
              <a:sym typeface="Maven Pro"/>
            </a:endParaRPr>
          </a:p>
          <a:p>
            <a:pPr marL="457200" lvl="0" indent="-304800" algn="l" rtl="0">
              <a:spcBef>
                <a:spcPts val="0"/>
              </a:spcBef>
              <a:spcAft>
                <a:spcPts val="0"/>
              </a:spcAft>
              <a:buClr>
                <a:schemeClr val="lt1"/>
              </a:buClr>
              <a:buSzPts val="1200"/>
              <a:buFont typeface="Maven Pro"/>
              <a:buAutoNum type="arabicPeriod"/>
            </a:pPr>
            <a:r>
              <a:rPr lang="en" sz="1200" dirty="0">
                <a:solidFill>
                  <a:schemeClr val="lt1"/>
                </a:solidFill>
                <a:latin typeface="Maven Pro"/>
                <a:ea typeface="Maven Pro"/>
                <a:cs typeface="Maven Pro"/>
                <a:sym typeface="Maven Pro"/>
              </a:rPr>
              <a:t>Comparing the actual data with the prediction model.</a:t>
            </a:r>
            <a:endParaRPr sz="1200" dirty="0">
              <a:solidFill>
                <a:schemeClr val="lt1"/>
              </a:solidFill>
              <a:latin typeface="Maven Pro"/>
              <a:ea typeface="Maven Pro"/>
              <a:cs typeface="Maven Pro"/>
              <a:sym typeface="Maven Pro"/>
            </a:endParaRPr>
          </a:p>
        </p:txBody>
      </p:sp>
      <p:pic>
        <p:nvPicPr>
          <p:cNvPr id="2048" name="Google Shape;2048;p27" descr="COVID-19: Safety Tips for You"/>
          <p:cNvPicPr preferRelativeResize="0"/>
          <p:nvPr/>
        </p:nvPicPr>
        <p:blipFill>
          <a:blip r:embed="rId3">
            <a:alphaModFix/>
          </a:blip>
          <a:stretch>
            <a:fillRect/>
          </a:stretch>
        </p:blipFill>
        <p:spPr>
          <a:xfrm>
            <a:off x="5079075" y="1915724"/>
            <a:ext cx="3690675" cy="20791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08"/>
        <p:cNvGrpSpPr/>
        <p:nvPr/>
      </p:nvGrpSpPr>
      <p:grpSpPr>
        <a:xfrm>
          <a:off x="0" y="0"/>
          <a:ext cx="0" cy="0"/>
          <a:chOff x="0" y="0"/>
          <a:chExt cx="0" cy="0"/>
        </a:xfrm>
      </p:grpSpPr>
      <p:sp>
        <p:nvSpPr>
          <p:cNvPr id="3009" name="Google Shape;3009;p49"/>
          <p:cNvSpPr txBox="1">
            <a:spLocks noGrp="1"/>
          </p:cNvSpPr>
          <p:nvPr>
            <p:ph type="body" idx="1"/>
          </p:nvPr>
        </p:nvSpPr>
        <p:spPr>
          <a:xfrm>
            <a:off x="597375" y="1438008"/>
            <a:ext cx="3908700" cy="378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Did you like the resources on this template? Get them for free at our other websites.</a:t>
            </a:r>
            <a:endParaRPr sz="1400"/>
          </a:p>
          <a:p>
            <a:pPr marL="0" lvl="0" indent="0" algn="l" rtl="0">
              <a:spcBef>
                <a:spcPts val="1600"/>
              </a:spcBef>
              <a:spcAft>
                <a:spcPts val="0"/>
              </a:spcAft>
              <a:buNone/>
            </a:pPr>
            <a:r>
              <a:rPr lang="en" sz="1800">
                <a:solidFill>
                  <a:schemeClr val="lt1"/>
                </a:solidFill>
                <a:latin typeface="Share Tech"/>
                <a:ea typeface="Share Tech"/>
                <a:cs typeface="Share Tech"/>
                <a:sym typeface="Share Tech"/>
              </a:rPr>
              <a:t>VECTORS</a:t>
            </a:r>
            <a:endParaRPr sz="1800">
              <a:solidFill>
                <a:schemeClr val="lt1"/>
              </a:solidFill>
              <a:latin typeface="Share Tech"/>
              <a:ea typeface="Share Tech"/>
              <a:cs typeface="Share Tech"/>
              <a:sym typeface="Share Tech"/>
            </a:endParaRPr>
          </a:p>
          <a:p>
            <a:pPr marL="0" lvl="0" indent="0" algn="l" rtl="0">
              <a:spcBef>
                <a:spcPts val="0"/>
              </a:spcBef>
              <a:spcAft>
                <a:spcPts val="0"/>
              </a:spcAft>
              <a:buNone/>
            </a:pPr>
            <a:endParaRPr sz="1800">
              <a:latin typeface="Advent Pro Medium"/>
              <a:ea typeface="Advent Pro Medium"/>
              <a:cs typeface="Advent Pro Medium"/>
              <a:sym typeface="Advent Pro Medium"/>
            </a:endParaRPr>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3"/>
              </a:rPr>
              <a:t>Abstract pixel rain blue background</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4"/>
              </a:rPr>
              <a:t>Dashboard element collection</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5"/>
              </a:rPr>
              <a:t>Red and blue neon fingerprint background</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6"/>
              </a:rPr>
              <a:t>Dashboard element collection template</a:t>
            </a:r>
            <a:endParaRPr sz="1400"/>
          </a:p>
        </p:txBody>
      </p:sp>
      <p:sp>
        <p:nvSpPr>
          <p:cNvPr id="3010" name="Google Shape;3010;p49"/>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RESOURCES</a:t>
            </a:r>
            <a:endParaRPr/>
          </a:p>
        </p:txBody>
      </p:sp>
      <p:sp>
        <p:nvSpPr>
          <p:cNvPr id="3011" name="Google Shape;3011;p49"/>
          <p:cNvSpPr txBox="1">
            <a:spLocks noGrp="1"/>
          </p:cNvSpPr>
          <p:nvPr>
            <p:ph type="body" idx="2"/>
          </p:nvPr>
        </p:nvSpPr>
        <p:spPr>
          <a:xfrm>
            <a:off x="4690125" y="2069712"/>
            <a:ext cx="3908700" cy="19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lt1"/>
                </a:solidFill>
                <a:latin typeface="Share Tech"/>
                <a:ea typeface="Share Tech"/>
                <a:cs typeface="Share Tech"/>
                <a:sym typeface="Share Tech"/>
              </a:rPr>
              <a:t>PHOTOS</a:t>
            </a:r>
            <a:endParaRPr sz="1800">
              <a:solidFill>
                <a:schemeClr val="lt1"/>
              </a:solidFill>
              <a:latin typeface="Share Tech"/>
              <a:ea typeface="Share Tech"/>
              <a:cs typeface="Share Tech"/>
              <a:sym typeface="Share Tech"/>
            </a:endParaRPr>
          </a:p>
          <a:p>
            <a:pPr marL="0" lvl="0" indent="0" algn="l" rtl="0">
              <a:spcBef>
                <a:spcPts val="0"/>
              </a:spcBef>
              <a:spcAft>
                <a:spcPts val="0"/>
              </a:spcAft>
              <a:buNone/>
            </a:pPr>
            <a:endParaRPr sz="1800">
              <a:latin typeface="Advent Pro Medium"/>
              <a:ea typeface="Advent Pro Medium"/>
              <a:cs typeface="Advent Pro Medium"/>
              <a:sym typeface="Advent Pro Medium"/>
            </a:endParaRPr>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7"/>
              </a:rPr>
              <a:t>Female colleagues discussing work at office</a:t>
            </a:r>
            <a:endParaRPr sz="1400"/>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8"/>
              </a:rPr>
              <a:t>Close-up confident adult woman posing</a:t>
            </a:r>
            <a:endParaRPr sz="1400"/>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9"/>
              </a:rPr>
              <a:t>Portrait of beautiful adult woman smiling</a:t>
            </a:r>
            <a:endParaRPr sz="1400"/>
          </a:p>
          <a:p>
            <a:pPr marL="0" lvl="0" indent="0" algn="l" rtl="0">
              <a:spcBef>
                <a:spcPts val="0"/>
              </a:spcBef>
              <a:spcAft>
                <a:spcPts val="1600"/>
              </a:spcAft>
              <a:buNone/>
            </a:pPr>
            <a:endParaRPr sz="14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015"/>
        <p:cNvGrpSpPr/>
        <p:nvPr/>
      </p:nvGrpSpPr>
      <p:grpSpPr>
        <a:xfrm>
          <a:off x="0" y="0"/>
          <a:ext cx="0" cy="0"/>
          <a:chOff x="0" y="0"/>
          <a:chExt cx="0" cy="0"/>
        </a:xfrm>
      </p:grpSpPr>
      <p:sp>
        <p:nvSpPr>
          <p:cNvPr id="3016" name="Google Shape;3016;p5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3017" name="Google Shape;3017;p50"/>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3018" name="Google Shape;3018;p50"/>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022"/>
        <p:cNvGrpSpPr/>
        <p:nvPr/>
      </p:nvGrpSpPr>
      <p:grpSpPr>
        <a:xfrm>
          <a:off x="0" y="0"/>
          <a:ext cx="0" cy="0"/>
          <a:chOff x="0" y="0"/>
          <a:chExt cx="0" cy="0"/>
        </a:xfrm>
      </p:grpSpPr>
      <p:grpSp>
        <p:nvGrpSpPr>
          <p:cNvPr id="3023" name="Google Shape;3023;p51"/>
          <p:cNvGrpSpPr/>
          <p:nvPr/>
        </p:nvGrpSpPr>
        <p:grpSpPr>
          <a:xfrm>
            <a:off x="2583563" y="3498875"/>
            <a:ext cx="3976875" cy="754200"/>
            <a:chOff x="2052655" y="3498875"/>
            <a:chExt cx="3976875" cy="754200"/>
          </a:xfrm>
        </p:grpSpPr>
        <p:sp>
          <p:nvSpPr>
            <p:cNvPr id="3024" name="Google Shape;3024;p51"/>
            <p:cNvSpPr/>
            <p:nvPr/>
          </p:nvSpPr>
          <p:spPr>
            <a:xfrm>
              <a:off x="3114480" y="3498875"/>
              <a:ext cx="791400" cy="754200"/>
            </a:xfrm>
            <a:prstGeom prst="roundRect">
              <a:avLst>
                <a:gd name="adj" fmla="val 16667"/>
              </a:avLst>
            </a:prstGeom>
            <a:solidFill>
              <a:srgbClr val="E898A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1"/>
            <p:cNvSpPr/>
            <p:nvPr/>
          </p:nvSpPr>
          <p:spPr>
            <a:xfrm>
              <a:off x="4176300" y="3498875"/>
              <a:ext cx="791400" cy="754200"/>
            </a:xfrm>
            <a:prstGeom prst="roundRect">
              <a:avLst>
                <a:gd name="adj" fmla="val 16667"/>
              </a:avLst>
            </a:prstGeom>
            <a:solidFill>
              <a:srgbClr val="00CFC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1"/>
            <p:cNvSpPr/>
            <p:nvPr/>
          </p:nvSpPr>
          <p:spPr>
            <a:xfrm>
              <a:off x="5238120" y="3498875"/>
              <a:ext cx="791400" cy="754200"/>
            </a:xfrm>
            <a:prstGeom prst="roundRect">
              <a:avLst>
                <a:gd name="adj" fmla="val 16667"/>
              </a:avLst>
            </a:prstGeom>
            <a:solidFill>
              <a:srgbClr val="FF997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1"/>
            <p:cNvSpPr/>
            <p:nvPr/>
          </p:nvSpPr>
          <p:spPr>
            <a:xfrm>
              <a:off x="2052655" y="3498875"/>
              <a:ext cx="791400" cy="754200"/>
            </a:xfrm>
            <a:prstGeom prst="roundRect">
              <a:avLst>
                <a:gd name="adj" fmla="val 16667"/>
              </a:avLst>
            </a:prstGeom>
            <a:solidFill>
              <a:srgbClr val="00284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1"/>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#e898ac</a:t>
              </a:r>
              <a:endParaRPr sz="1000">
                <a:solidFill>
                  <a:srgbClr val="FFFFFF"/>
                </a:solidFill>
              </a:endParaRPr>
            </a:p>
          </p:txBody>
        </p:sp>
        <p:sp>
          <p:nvSpPr>
            <p:cNvPr id="3029" name="Google Shape;3029;p51"/>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#00cfcc</a:t>
              </a:r>
              <a:endParaRPr sz="1000">
                <a:solidFill>
                  <a:srgbClr val="FFFFFF"/>
                </a:solidFill>
              </a:endParaRPr>
            </a:p>
          </p:txBody>
        </p:sp>
        <p:sp>
          <p:nvSpPr>
            <p:cNvPr id="3030" name="Google Shape;3030;p51"/>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#ff9973</a:t>
              </a:r>
              <a:endParaRPr sz="1000">
                <a:solidFill>
                  <a:srgbClr val="FFFFFF"/>
                </a:solidFill>
              </a:endParaRPr>
            </a:p>
          </p:txBody>
        </p:sp>
        <p:sp>
          <p:nvSpPr>
            <p:cNvPr id="3031" name="Google Shape;3031;p51"/>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#002845</a:t>
              </a:r>
              <a:endParaRPr sz="1000">
                <a:solidFill>
                  <a:srgbClr val="FFFFFF"/>
                </a:solidFill>
              </a:endParaRPr>
            </a:p>
          </p:txBody>
        </p:sp>
      </p:grpSp>
      <p:sp>
        <p:nvSpPr>
          <p:cNvPr id="3032" name="Google Shape;3032;p51"/>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3033" name="Google Shape;3033;p51"/>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3034" name="Google Shape;3034;p51"/>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ial"/>
                <a:ea typeface="Arial"/>
                <a:cs typeface="Arial"/>
                <a:sym typeface="Arial"/>
              </a:rPr>
              <a:t>Share Tech</a:t>
            </a:r>
            <a:endParaRPr b="1">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https://fonts.google.com/specimen/Share+Tech</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Maven Pro</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https://fonts.google.com/specimen/Maven+Pro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038"/>
        <p:cNvGrpSpPr/>
        <p:nvPr/>
      </p:nvGrpSpPr>
      <p:grpSpPr>
        <a:xfrm>
          <a:off x="0" y="0"/>
          <a:ext cx="0" cy="0"/>
          <a:chOff x="0" y="0"/>
          <a:chExt cx="0" cy="0"/>
        </a:xfrm>
      </p:grpSpPr>
      <p:sp>
        <p:nvSpPr>
          <p:cNvPr id="3039" name="Google Shape;3039;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3040" name="Google Shape;3040;p52"/>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a:t>
            </a:r>
            <a:endParaRPr sz="1100">
              <a:solidFill>
                <a:srgbClr val="FFFFFF"/>
              </a:solidFill>
              <a:latin typeface="Arial"/>
              <a:ea typeface="Arial"/>
              <a:cs typeface="Arial"/>
              <a:sym typeface="Arial"/>
            </a:endParaRPr>
          </a:p>
        </p:txBody>
      </p:sp>
      <p:grpSp>
        <p:nvGrpSpPr>
          <p:cNvPr id="3041" name="Google Shape;3041;p52"/>
          <p:cNvGrpSpPr/>
          <p:nvPr/>
        </p:nvGrpSpPr>
        <p:grpSpPr>
          <a:xfrm>
            <a:off x="5156078" y="3085736"/>
            <a:ext cx="474294" cy="551291"/>
            <a:chOff x="4727025" y="1332775"/>
            <a:chExt cx="59900" cy="69625"/>
          </a:xfrm>
        </p:grpSpPr>
        <p:sp>
          <p:nvSpPr>
            <p:cNvPr id="3042" name="Google Shape;3042;p5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4" name="Google Shape;3044;p52"/>
          <p:cNvGrpSpPr/>
          <p:nvPr/>
        </p:nvGrpSpPr>
        <p:grpSpPr>
          <a:xfrm>
            <a:off x="5769734" y="2314340"/>
            <a:ext cx="555653" cy="557031"/>
            <a:chOff x="4820425" y="1329900"/>
            <a:chExt cx="70175" cy="70350"/>
          </a:xfrm>
        </p:grpSpPr>
        <p:sp>
          <p:nvSpPr>
            <p:cNvPr id="3045" name="Google Shape;3045;p5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9" name="Google Shape;3049;p52"/>
          <p:cNvGrpSpPr/>
          <p:nvPr/>
        </p:nvGrpSpPr>
        <p:grpSpPr>
          <a:xfrm>
            <a:off x="6396103" y="2318845"/>
            <a:ext cx="582574" cy="533871"/>
            <a:chOff x="4903200" y="1331525"/>
            <a:chExt cx="73575" cy="67425"/>
          </a:xfrm>
        </p:grpSpPr>
        <p:sp>
          <p:nvSpPr>
            <p:cNvPr id="3050" name="Google Shape;3050;p5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2" name="Google Shape;3052;p52"/>
          <p:cNvGrpSpPr/>
          <p:nvPr/>
        </p:nvGrpSpPr>
        <p:grpSpPr>
          <a:xfrm>
            <a:off x="5755581" y="3078709"/>
            <a:ext cx="583960" cy="565345"/>
            <a:chOff x="4815575" y="1416800"/>
            <a:chExt cx="73750" cy="71400"/>
          </a:xfrm>
        </p:grpSpPr>
        <p:sp>
          <p:nvSpPr>
            <p:cNvPr id="3053" name="Google Shape;3053;p5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6" name="Google Shape;3056;p52"/>
          <p:cNvGrpSpPr/>
          <p:nvPr/>
        </p:nvGrpSpPr>
        <p:grpSpPr>
          <a:xfrm>
            <a:off x="6390362" y="3108896"/>
            <a:ext cx="589898" cy="504970"/>
            <a:chOff x="4902475" y="1418875"/>
            <a:chExt cx="74500" cy="63775"/>
          </a:xfrm>
        </p:grpSpPr>
        <p:sp>
          <p:nvSpPr>
            <p:cNvPr id="3057" name="Google Shape;3057;p5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9" name="Google Shape;3059;p52"/>
          <p:cNvGrpSpPr/>
          <p:nvPr/>
        </p:nvGrpSpPr>
        <p:grpSpPr>
          <a:xfrm>
            <a:off x="5765577" y="3826000"/>
            <a:ext cx="563967" cy="567127"/>
            <a:chOff x="4818100" y="1507675"/>
            <a:chExt cx="71225" cy="71625"/>
          </a:xfrm>
        </p:grpSpPr>
        <p:sp>
          <p:nvSpPr>
            <p:cNvPr id="3060" name="Google Shape;3060;p5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4" name="Google Shape;3064;p52"/>
          <p:cNvGrpSpPr/>
          <p:nvPr/>
        </p:nvGrpSpPr>
        <p:grpSpPr>
          <a:xfrm>
            <a:off x="5079075" y="3829461"/>
            <a:ext cx="628301" cy="588505"/>
            <a:chOff x="4721450" y="1509475"/>
            <a:chExt cx="79350" cy="74325"/>
          </a:xfrm>
        </p:grpSpPr>
        <p:sp>
          <p:nvSpPr>
            <p:cNvPr id="3065" name="Google Shape;3065;p5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9" name="Google Shape;3069;p52"/>
          <p:cNvGrpSpPr/>
          <p:nvPr/>
        </p:nvGrpSpPr>
        <p:grpSpPr>
          <a:xfrm>
            <a:off x="6424608" y="3814027"/>
            <a:ext cx="557038" cy="562772"/>
            <a:chOff x="4906800" y="1507500"/>
            <a:chExt cx="70350" cy="71075"/>
          </a:xfrm>
        </p:grpSpPr>
        <p:sp>
          <p:nvSpPr>
            <p:cNvPr id="3070" name="Google Shape;3070;p5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5" name="Google Shape;3075;p52"/>
          <p:cNvGrpSpPr/>
          <p:nvPr/>
        </p:nvGrpSpPr>
        <p:grpSpPr>
          <a:xfrm>
            <a:off x="4462216" y="2340963"/>
            <a:ext cx="517934" cy="517934"/>
            <a:chOff x="3736598" y="2170606"/>
            <a:chExt cx="404889" cy="404889"/>
          </a:xfrm>
        </p:grpSpPr>
        <p:sp>
          <p:nvSpPr>
            <p:cNvPr id="3076" name="Google Shape;3076;p5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0" name="Google Shape;3080;p52"/>
          <p:cNvGrpSpPr/>
          <p:nvPr/>
        </p:nvGrpSpPr>
        <p:grpSpPr>
          <a:xfrm>
            <a:off x="3729277" y="2341061"/>
            <a:ext cx="586986" cy="517740"/>
            <a:chOff x="3161917" y="2170682"/>
            <a:chExt cx="458870" cy="404737"/>
          </a:xfrm>
        </p:grpSpPr>
        <p:sp>
          <p:nvSpPr>
            <p:cNvPr id="3081" name="Google Shape;3081;p5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4" name="Google Shape;3084;p52"/>
          <p:cNvGrpSpPr/>
          <p:nvPr/>
        </p:nvGrpSpPr>
        <p:grpSpPr>
          <a:xfrm>
            <a:off x="3752299" y="3102400"/>
            <a:ext cx="540943" cy="517963"/>
            <a:chOff x="3179914" y="2889488"/>
            <a:chExt cx="422876" cy="404911"/>
          </a:xfrm>
        </p:grpSpPr>
        <p:sp>
          <p:nvSpPr>
            <p:cNvPr id="3085" name="Google Shape;3085;p5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1" name="Google Shape;3091;p52"/>
          <p:cNvGrpSpPr/>
          <p:nvPr/>
        </p:nvGrpSpPr>
        <p:grpSpPr>
          <a:xfrm>
            <a:off x="4453093" y="3102358"/>
            <a:ext cx="536180" cy="518047"/>
            <a:chOff x="3729467" y="2889422"/>
            <a:chExt cx="419153" cy="404977"/>
          </a:xfrm>
        </p:grpSpPr>
        <p:sp>
          <p:nvSpPr>
            <p:cNvPr id="3092" name="Google Shape;3092;p5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9" name="Google Shape;3099;p52"/>
          <p:cNvGrpSpPr/>
          <p:nvPr/>
        </p:nvGrpSpPr>
        <p:grpSpPr>
          <a:xfrm>
            <a:off x="1990126" y="3445787"/>
            <a:ext cx="965351" cy="134611"/>
            <a:chOff x="4411970" y="2962952"/>
            <a:chExt cx="706544" cy="104212"/>
          </a:xfrm>
        </p:grpSpPr>
        <p:sp>
          <p:nvSpPr>
            <p:cNvPr id="3100" name="Google Shape;3100;p5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4" name="Google Shape;3104;p52"/>
          <p:cNvGrpSpPr/>
          <p:nvPr/>
        </p:nvGrpSpPr>
        <p:grpSpPr>
          <a:xfrm>
            <a:off x="1990126" y="3041077"/>
            <a:ext cx="960158" cy="289172"/>
            <a:chOff x="4411970" y="2726085"/>
            <a:chExt cx="643107" cy="193659"/>
          </a:xfrm>
        </p:grpSpPr>
        <p:sp>
          <p:nvSpPr>
            <p:cNvPr id="3105" name="Google Shape;3105;p5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8" name="Google Shape;3108;p52"/>
          <p:cNvGrpSpPr/>
          <p:nvPr/>
        </p:nvGrpSpPr>
        <p:grpSpPr>
          <a:xfrm>
            <a:off x="998624" y="3295400"/>
            <a:ext cx="811503" cy="252584"/>
            <a:chOff x="4411970" y="4340222"/>
            <a:chExt cx="779467" cy="242683"/>
          </a:xfrm>
        </p:grpSpPr>
        <p:sp>
          <p:nvSpPr>
            <p:cNvPr id="3109" name="Google Shape;3109;p5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2" name="Google Shape;3112;p52"/>
          <p:cNvGrpSpPr/>
          <p:nvPr/>
        </p:nvGrpSpPr>
        <p:grpSpPr>
          <a:xfrm>
            <a:off x="1990126" y="2709308"/>
            <a:ext cx="965160" cy="216230"/>
            <a:chOff x="4411970" y="2468674"/>
            <a:chExt cx="747317" cy="167425"/>
          </a:xfrm>
        </p:grpSpPr>
        <p:sp>
          <p:nvSpPr>
            <p:cNvPr id="3113" name="Google Shape;3113;p5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5" name="Google Shape;3115;p52"/>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6" name="Google Shape;3116;p52"/>
          <p:cNvGrpSpPr/>
          <p:nvPr/>
        </p:nvGrpSpPr>
        <p:grpSpPr>
          <a:xfrm>
            <a:off x="997692" y="2334687"/>
            <a:ext cx="1959041" cy="208784"/>
            <a:chOff x="6336019" y="3733725"/>
            <a:chExt cx="2566206" cy="351310"/>
          </a:xfrm>
        </p:grpSpPr>
        <p:sp>
          <p:nvSpPr>
            <p:cNvPr id="3117" name="Google Shape;3117;p5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1" name="Google Shape;3121;p52"/>
          <p:cNvGrpSpPr/>
          <p:nvPr/>
        </p:nvGrpSpPr>
        <p:grpSpPr>
          <a:xfrm>
            <a:off x="1990126" y="3950602"/>
            <a:ext cx="946551" cy="153200"/>
            <a:chOff x="4404545" y="3301592"/>
            <a:chExt cx="782403" cy="129272"/>
          </a:xfrm>
        </p:grpSpPr>
        <p:sp>
          <p:nvSpPr>
            <p:cNvPr id="3122" name="Google Shape;3122;p5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4" name="Google Shape;3124;p52"/>
          <p:cNvGrpSpPr/>
          <p:nvPr/>
        </p:nvGrpSpPr>
        <p:grpSpPr>
          <a:xfrm>
            <a:off x="1990126" y="3695937"/>
            <a:ext cx="962257" cy="139127"/>
            <a:chOff x="4411970" y="3131459"/>
            <a:chExt cx="710520" cy="117397"/>
          </a:xfrm>
        </p:grpSpPr>
        <p:sp>
          <p:nvSpPr>
            <p:cNvPr id="3125" name="Google Shape;3125;p5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7" name="Google Shape;3127;p52"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8" name="Google Shape;3128;p52"/>
          <p:cNvGrpSpPr/>
          <p:nvPr/>
        </p:nvGrpSpPr>
        <p:grpSpPr>
          <a:xfrm>
            <a:off x="990271" y="3621603"/>
            <a:ext cx="823838" cy="458988"/>
            <a:chOff x="4411970" y="1801825"/>
            <a:chExt cx="734586" cy="409262"/>
          </a:xfrm>
        </p:grpSpPr>
        <p:sp>
          <p:nvSpPr>
            <p:cNvPr id="3129" name="Google Shape;3129;p5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1" name="Google Shape;3131;p52"/>
          <p:cNvGrpSpPr/>
          <p:nvPr/>
        </p:nvGrpSpPr>
        <p:grpSpPr>
          <a:xfrm>
            <a:off x="3095243" y="2339173"/>
            <a:ext cx="521514" cy="521514"/>
            <a:chOff x="5681300" y="2527788"/>
            <a:chExt cx="805800" cy="805800"/>
          </a:xfrm>
        </p:grpSpPr>
        <p:sp>
          <p:nvSpPr>
            <p:cNvPr id="3132" name="Google Shape;3132;p5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4" name="Google Shape;3134;p52"/>
          <p:cNvGrpSpPr/>
          <p:nvPr/>
        </p:nvGrpSpPr>
        <p:grpSpPr>
          <a:xfrm>
            <a:off x="3089483" y="3094865"/>
            <a:ext cx="533033" cy="533033"/>
            <a:chOff x="4049800" y="640400"/>
            <a:chExt cx="858900" cy="858900"/>
          </a:xfrm>
        </p:grpSpPr>
        <p:sp>
          <p:nvSpPr>
            <p:cNvPr id="3135" name="Google Shape;3135;p5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7" name="Google Shape;3137;p52"/>
          <p:cNvGrpSpPr/>
          <p:nvPr/>
        </p:nvGrpSpPr>
        <p:grpSpPr>
          <a:xfrm>
            <a:off x="3014966" y="3772543"/>
            <a:ext cx="682068" cy="682068"/>
            <a:chOff x="5080188" y="927900"/>
            <a:chExt cx="961200" cy="961200"/>
          </a:xfrm>
        </p:grpSpPr>
        <p:sp>
          <p:nvSpPr>
            <p:cNvPr id="3138" name="Google Shape;3138;p5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6" name="Google Shape;3146;p52"/>
          <p:cNvGrpSpPr/>
          <p:nvPr/>
        </p:nvGrpSpPr>
        <p:grpSpPr>
          <a:xfrm>
            <a:off x="4478465" y="3869234"/>
            <a:ext cx="505650" cy="504006"/>
            <a:chOff x="6039282" y="1042577"/>
            <a:chExt cx="734315" cy="731929"/>
          </a:xfrm>
        </p:grpSpPr>
        <p:sp>
          <p:nvSpPr>
            <p:cNvPr id="3147" name="Google Shape;3147;p5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8" name="Google Shape;3168;p52"/>
          <p:cNvGrpSpPr/>
          <p:nvPr/>
        </p:nvGrpSpPr>
        <p:grpSpPr>
          <a:xfrm>
            <a:off x="5091067" y="2298862"/>
            <a:ext cx="567744" cy="602136"/>
            <a:chOff x="1825800" y="1651625"/>
            <a:chExt cx="539989" cy="571775"/>
          </a:xfrm>
        </p:grpSpPr>
        <p:sp>
          <p:nvSpPr>
            <p:cNvPr id="3169" name="Google Shape;3169;p5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3" name="Google Shape;3173;p52"/>
          <p:cNvGrpSpPr/>
          <p:nvPr/>
        </p:nvGrpSpPr>
        <p:grpSpPr>
          <a:xfrm>
            <a:off x="3765995" y="3855579"/>
            <a:ext cx="508123" cy="507955"/>
            <a:chOff x="1897577" y="2802432"/>
            <a:chExt cx="492176" cy="492014"/>
          </a:xfrm>
        </p:grpSpPr>
        <p:sp>
          <p:nvSpPr>
            <p:cNvPr id="3174" name="Google Shape;3174;p5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6" name="Google Shape;3186;p52"/>
          <p:cNvGrpSpPr/>
          <p:nvPr/>
        </p:nvGrpSpPr>
        <p:grpSpPr>
          <a:xfrm>
            <a:off x="997525" y="4169123"/>
            <a:ext cx="809227" cy="200842"/>
            <a:chOff x="2013045" y="4813233"/>
            <a:chExt cx="921986" cy="228854"/>
          </a:xfrm>
        </p:grpSpPr>
        <p:sp>
          <p:nvSpPr>
            <p:cNvPr id="3187" name="Google Shape;3187;p5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9" name="Google Shape;3189;p52"/>
          <p:cNvGrpSpPr/>
          <p:nvPr/>
        </p:nvGrpSpPr>
        <p:grpSpPr>
          <a:xfrm>
            <a:off x="1005985" y="2656004"/>
            <a:ext cx="792421" cy="269941"/>
            <a:chOff x="1046767" y="4756633"/>
            <a:chExt cx="859646" cy="292841"/>
          </a:xfrm>
        </p:grpSpPr>
        <p:sp>
          <p:nvSpPr>
            <p:cNvPr id="3190" name="Google Shape;3190;p5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3" name="Google Shape;3193;p5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7" name="Google Shape;3197;p52"/>
          <p:cNvGrpSpPr/>
          <p:nvPr/>
        </p:nvGrpSpPr>
        <p:grpSpPr>
          <a:xfrm>
            <a:off x="7141841" y="2550562"/>
            <a:ext cx="166473" cy="141497"/>
            <a:chOff x="4660325" y="1866850"/>
            <a:chExt cx="68350" cy="58100"/>
          </a:xfrm>
        </p:grpSpPr>
        <p:sp>
          <p:nvSpPr>
            <p:cNvPr id="3198" name="Google Shape;3198;p5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0" name="Google Shape;3200;p52"/>
          <p:cNvGrpSpPr/>
          <p:nvPr/>
        </p:nvGrpSpPr>
        <p:grpSpPr>
          <a:xfrm>
            <a:off x="7451186" y="2576286"/>
            <a:ext cx="162515" cy="90049"/>
            <a:chOff x="4791775" y="1877500"/>
            <a:chExt cx="66725" cy="36975"/>
          </a:xfrm>
        </p:grpSpPr>
        <p:sp>
          <p:nvSpPr>
            <p:cNvPr id="3201" name="Google Shape;3201;p5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3" name="Google Shape;3203;p52"/>
          <p:cNvGrpSpPr/>
          <p:nvPr/>
        </p:nvGrpSpPr>
        <p:grpSpPr>
          <a:xfrm>
            <a:off x="7772899" y="2576286"/>
            <a:ext cx="144979" cy="90049"/>
            <a:chOff x="4923925" y="1877500"/>
            <a:chExt cx="59525" cy="36975"/>
          </a:xfrm>
        </p:grpSpPr>
        <p:sp>
          <p:nvSpPr>
            <p:cNvPr id="3204" name="Google Shape;3204;p5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6" name="Google Shape;3206;p52"/>
          <p:cNvGrpSpPr/>
          <p:nvPr/>
        </p:nvGrpSpPr>
        <p:grpSpPr>
          <a:xfrm>
            <a:off x="8067390" y="2558477"/>
            <a:ext cx="141447" cy="125667"/>
            <a:chOff x="5058450" y="1870100"/>
            <a:chExt cx="58075" cy="51600"/>
          </a:xfrm>
        </p:grpSpPr>
        <p:sp>
          <p:nvSpPr>
            <p:cNvPr id="3207" name="Google Shape;3207;p5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9" name="Google Shape;3209;p52"/>
          <p:cNvGrpSpPr/>
          <p:nvPr/>
        </p:nvGrpSpPr>
        <p:grpSpPr>
          <a:xfrm>
            <a:off x="7481905" y="2980885"/>
            <a:ext cx="101077" cy="107645"/>
            <a:chOff x="4811425" y="2065025"/>
            <a:chExt cx="41500" cy="44200"/>
          </a:xfrm>
        </p:grpSpPr>
        <p:sp>
          <p:nvSpPr>
            <p:cNvPr id="3210" name="Google Shape;3210;p5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2" name="Google Shape;3212;p52"/>
          <p:cNvGrpSpPr/>
          <p:nvPr/>
        </p:nvGrpSpPr>
        <p:grpSpPr>
          <a:xfrm>
            <a:off x="7774342" y="2981098"/>
            <a:ext cx="120867" cy="107218"/>
            <a:chOff x="4929875" y="2065025"/>
            <a:chExt cx="49625" cy="44025"/>
          </a:xfrm>
        </p:grpSpPr>
        <p:sp>
          <p:nvSpPr>
            <p:cNvPr id="3213" name="Google Shape;3213;p5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5" name="Google Shape;3215;p52"/>
          <p:cNvGrpSpPr/>
          <p:nvPr/>
        </p:nvGrpSpPr>
        <p:grpSpPr>
          <a:xfrm>
            <a:off x="8103011" y="2984112"/>
            <a:ext cx="70206" cy="101191"/>
            <a:chOff x="5083925" y="2066350"/>
            <a:chExt cx="28825" cy="41550"/>
          </a:xfrm>
        </p:grpSpPr>
        <p:sp>
          <p:nvSpPr>
            <p:cNvPr id="3216" name="Google Shape;3216;p5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8" name="Google Shape;3218;p52"/>
          <p:cNvGrpSpPr/>
          <p:nvPr/>
        </p:nvGrpSpPr>
        <p:grpSpPr>
          <a:xfrm>
            <a:off x="7134565" y="2999759"/>
            <a:ext cx="181026" cy="69896"/>
            <a:chOff x="4659775" y="2072775"/>
            <a:chExt cx="74325" cy="28700"/>
          </a:xfrm>
        </p:grpSpPr>
        <p:sp>
          <p:nvSpPr>
            <p:cNvPr id="3219" name="Google Shape;3219;p5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2" name="Google Shape;3222;p52"/>
          <p:cNvGrpSpPr/>
          <p:nvPr/>
        </p:nvGrpSpPr>
        <p:grpSpPr>
          <a:xfrm>
            <a:off x="8054421" y="2790324"/>
            <a:ext cx="167387" cy="89197"/>
            <a:chOff x="4662475" y="1976500"/>
            <a:chExt cx="68725" cy="36625"/>
          </a:xfrm>
        </p:grpSpPr>
        <p:sp>
          <p:nvSpPr>
            <p:cNvPr id="3223" name="Google Shape;3223;p5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6" name="Google Shape;3226;p52"/>
          <p:cNvGrpSpPr/>
          <p:nvPr/>
        </p:nvGrpSpPr>
        <p:grpSpPr>
          <a:xfrm>
            <a:off x="7751326" y="2793764"/>
            <a:ext cx="166899" cy="82317"/>
            <a:chOff x="4920150" y="1977875"/>
            <a:chExt cx="68525" cy="33800"/>
          </a:xfrm>
        </p:grpSpPr>
        <p:sp>
          <p:nvSpPr>
            <p:cNvPr id="3227" name="Google Shape;3227;p5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0" name="Google Shape;3230;p52"/>
          <p:cNvGrpSpPr/>
          <p:nvPr/>
        </p:nvGrpSpPr>
        <p:grpSpPr>
          <a:xfrm>
            <a:off x="7162483" y="3197682"/>
            <a:ext cx="125190" cy="127859"/>
            <a:chOff x="4676550" y="2160575"/>
            <a:chExt cx="51400" cy="52500"/>
          </a:xfrm>
        </p:grpSpPr>
        <p:sp>
          <p:nvSpPr>
            <p:cNvPr id="3231" name="Google Shape;3231;p5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4" name="Google Shape;3234;p52"/>
          <p:cNvGrpSpPr/>
          <p:nvPr/>
        </p:nvGrpSpPr>
        <p:grpSpPr>
          <a:xfrm>
            <a:off x="7459741" y="3204714"/>
            <a:ext cx="145405" cy="113794"/>
            <a:chOff x="4768325" y="2163475"/>
            <a:chExt cx="59700" cy="46725"/>
          </a:xfrm>
        </p:grpSpPr>
        <p:sp>
          <p:nvSpPr>
            <p:cNvPr id="3235" name="Google Shape;3235;p5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7" name="Google Shape;3237;p5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3" name="Google Shape;3243;p52"/>
          <p:cNvGrpSpPr/>
          <p:nvPr/>
        </p:nvGrpSpPr>
        <p:grpSpPr>
          <a:xfrm>
            <a:off x="7476059" y="3459808"/>
            <a:ext cx="112768" cy="106853"/>
            <a:chOff x="4768575" y="2253950"/>
            <a:chExt cx="46300" cy="43875"/>
          </a:xfrm>
        </p:grpSpPr>
        <p:sp>
          <p:nvSpPr>
            <p:cNvPr id="3244" name="Google Shape;3244;p5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6" name="Google Shape;3246;p52"/>
          <p:cNvGrpSpPr/>
          <p:nvPr/>
        </p:nvGrpSpPr>
        <p:grpSpPr>
          <a:xfrm>
            <a:off x="7775682" y="3948834"/>
            <a:ext cx="118187" cy="146246"/>
            <a:chOff x="4960900" y="2433225"/>
            <a:chExt cx="48525" cy="60050"/>
          </a:xfrm>
        </p:grpSpPr>
        <p:sp>
          <p:nvSpPr>
            <p:cNvPr id="3247" name="Google Shape;3247;p5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9" name="Google Shape;3249;p52"/>
          <p:cNvGrpSpPr/>
          <p:nvPr/>
        </p:nvGrpSpPr>
        <p:grpSpPr>
          <a:xfrm>
            <a:off x="7464247" y="4212895"/>
            <a:ext cx="136394" cy="143810"/>
            <a:chOff x="4854075" y="2527625"/>
            <a:chExt cx="56000" cy="59050"/>
          </a:xfrm>
        </p:grpSpPr>
        <p:sp>
          <p:nvSpPr>
            <p:cNvPr id="3250" name="Google Shape;3250;p5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2" name="Google Shape;3252;p5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5" name="Google Shape;3255;p52"/>
          <p:cNvGrpSpPr/>
          <p:nvPr/>
        </p:nvGrpSpPr>
        <p:grpSpPr>
          <a:xfrm>
            <a:off x="8088458" y="3676639"/>
            <a:ext cx="99312" cy="160797"/>
            <a:chOff x="5059700" y="2334775"/>
            <a:chExt cx="40775" cy="66025"/>
          </a:xfrm>
        </p:grpSpPr>
        <p:sp>
          <p:nvSpPr>
            <p:cNvPr id="3256" name="Google Shape;3256;p5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5" name="Google Shape;3265;p52"/>
          <p:cNvGrpSpPr/>
          <p:nvPr/>
        </p:nvGrpSpPr>
        <p:grpSpPr>
          <a:xfrm>
            <a:off x="8045622" y="3941771"/>
            <a:ext cx="184984" cy="160371"/>
            <a:chOff x="5037700" y="2430325"/>
            <a:chExt cx="75950" cy="65850"/>
          </a:xfrm>
        </p:grpSpPr>
        <p:sp>
          <p:nvSpPr>
            <p:cNvPr id="3266" name="Google Shape;3266;p5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8" name="Google Shape;3268;p52"/>
          <p:cNvGrpSpPr/>
          <p:nvPr/>
        </p:nvGrpSpPr>
        <p:grpSpPr>
          <a:xfrm>
            <a:off x="7465128" y="3708223"/>
            <a:ext cx="173014" cy="97629"/>
            <a:chOff x="4756975" y="2341800"/>
            <a:chExt cx="91975" cy="51925"/>
          </a:xfrm>
        </p:grpSpPr>
        <p:sp>
          <p:nvSpPr>
            <p:cNvPr id="3269" name="Google Shape;3269;p5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9" name="Google Shape;3289;p52"/>
          <p:cNvGrpSpPr/>
          <p:nvPr/>
        </p:nvGrpSpPr>
        <p:grpSpPr>
          <a:xfrm>
            <a:off x="7732065" y="4196920"/>
            <a:ext cx="212497" cy="175761"/>
            <a:chOff x="4943575" y="2516350"/>
            <a:chExt cx="98675" cy="81700"/>
          </a:xfrm>
        </p:grpSpPr>
        <p:sp>
          <p:nvSpPr>
            <p:cNvPr id="3290" name="Google Shape;3290;p5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68" name="Google Shape;3368;p5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2"/>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2"/>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375"/>
        <p:cNvGrpSpPr/>
        <p:nvPr/>
      </p:nvGrpSpPr>
      <p:grpSpPr>
        <a:xfrm>
          <a:off x="0" y="0"/>
          <a:ext cx="0" cy="0"/>
          <a:chOff x="0" y="0"/>
          <a:chExt cx="0" cy="0"/>
        </a:xfrm>
      </p:grpSpPr>
      <p:grpSp>
        <p:nvGrpSpPr>
          <p:cNvPr id="3376" name="Google Shape;3376;p53"/>
          <p:cNvGrpSpPr/>
          <p:nvPr/>
        </p:nvGrpSpPr>
        <p:grpSpPr>
          <a:xfrm>
            <a:off x="3642951" y="1176740"/>
            <a:ext cx="2078182" cy="1366558"/>
            <a:chOff x="235800" y="830650"/>
            <a:chExt cx="6978450" cy="4588844"/>
          </a:xfrm>
        </p:grpSpPr>
        <p:sp>
          <p:nvSpPr>
            <p:cNvPr id="3377" name="Google Shape;3377;p5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3" name="Google Shape;3383;p53"/>
          <p:cNvGrpSpPr/>
          <p:nvPr/>
        </p:nvGrpSpPr>
        <p:grpSpPr>
          <a:xfrm>
            <a:off x="749629" y="3252767"/>
            <a:ext cx="2622876" cy="1333540"/>
            <a:chOff x="238125" y="1038125"/>
            <a:chExt cx="7146800" cy="3633625"/>
          </a:xfrm>
        </p:grpSpPr>
        <p:sp>
          <p:nvSpPr>
            <p:cNvPr id="3384" name="Google Shape;3384;p5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6" name="Google Shape;4956;p53"/>
          <p:cNvGrpSpPr/>
          <p:nvPr/>
        </p:nvGrpSpPr>
        <p:grpSpPr>
          <a:xfrm>
            <a:off x="5961311" y="1231136"/>
            <a:ext cx="2435960" cy="1297725"/>
            <a:chOff x="233350" y="949250"/>
            <a:chExt cx="7137300" cy="3802300"/>
          </a:xfrm>
        </p:grpSpPr>
        <p:sp>
          <p:nvSpPr>
            <p:cNvPr id="4957" name="Google Shape;4957;p5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8" name="Google Shape;5008;p53"/>
          <p:cNvGrpSpPr/>
          <p:nvPr/>
        </p:nvGrpSpPr>
        <p:grpSpPr>
          <a:xfrm>
            <a:off x="7714435" y="3194726"/>
            <a:ext cx="104231" cy="320340"/>
            <a:chOff x="7564426" y="3224343"/>
            <a:chExt cx="119985" cy="368801"/>
          </a:xfrm>
        </p:grpSpPr>
        <p:sp>
          <p:nvSpPr>
            <p:cNvPr id="5009" name="Google Shape;5009;p5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1" name="Google Shape;5011;p53"/>
          <p:cNvGrpSpPr/>
          <p:nvPr/>
        </p:nvGrpSpPr>
        <p:grpSpPr>
          <a:xfrm>
            <a:off x="7413923" y="3188827"/>
            <a:ext cx="189489" cy="332132"/>
            <a:chOff x="8370831" y="3202002"/>
            <a:chExt cx="218129" cy="382376"/>
          </a:xfrm>
        </p:grpSpPr>
        <p:sp>
          <p:nvSpPr>
            <p:cNvPr id="5012" name="Google Shape;5012;p5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4" name="Google Shape;5014;p53"/>
          <p:cNvGrpSpPr/>
          <p:nvPr/>
        </p:nvGrpSpPr>
        <p:grpSpPr>
          <a:xfrm>
            <a:off x="8137312" y="3599959"/>
            <a:ext cx="309429" cy="267000"/>
            <a:chOff x="6742064" y="3750480"/>
            <a:chExt cx="399315" cy="344560"/>
          </a:xfrm>
        </p:grpSpPr>
        <p:sp>
          <p:nvSpPr>
            <p:cNvPr id="5015" name="Google Shape;5015;p5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7" name="Google Shape;5017;p53"/>
          <p:cNvGrpSpPr/>
          <p:nvPr/>
        </p:nvGrpSpPr>
        <p:grpSpPr>
          <a:xfrm>
            <a:off x="7676331" y="3951006"/>
            <a:ext cx="180437" cy="281608"/>
            <a:chOff x="7248525" y="3739696"/>
            <a:chExt cx="230531" cy="359790"/>
          </a:xfrm>
        </p:grpSpPr>
        <p:sp>
          <p:nvSpPr>
            <p:cNvPr id="5018" name="Google Shape;5018;p5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0" name="Google Shape;5020;p53"/>
          <p:cNvGrpSpPr/>
          <p:nvPr/>
        </p:nvGrpSpPr>
        <p:grpSpPr>
          <a:xfrm>
            <a:off x="7922251" y="3594231"/>
            <a:ext cx="162896" cy="278710"/>
            <a:chOff x="7601242" y="3729267"/>
            <a:chExt cx="222566" cy="380803"/>
          </a:xfrm>
        </p:grpSpPr>
        <p:sp>
          <p:nvSpPr>
            <p:cNvPr id="5021" name="Google Shape;5021;p5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3" name="Google Shape;5023;p53"/>
          <p:cNvSpPr/>
          <p:nvPr/>
        </p:nvSpPr>
        <p:spPr>
          <a:xfrm>
            <a:off x="7884327" y="317257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4" name="Google Shape;5024;p53"/>
          <p:cNvGrpSpPr/>
          <p:nvPr/>
        </p:nvGrpSpPr>
        <p:grpSpPr>
          <a:xfrm>
            <a:off x="7411896" y="3595371"/>
            <a:ext cx="193543" cy="275990"/>
            <a:chOff x="8304647" y="3738687"/>
            <a:chExt cx="225076" cy="320956"/>
          </a:xfrm>
        </p:grpSpPr>
        <p:sp>
          <p:nvSpPr>
            <p:cNvPr id="5025" name="Google Shape;5025;p5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53"/>
          <p:cNvGrpSpPr/>
          <p:nvPr/>
        </p:nvGrpSpPr>
        <p:grpSpPr>
          <a:xfrm>
            <a:off x="7684389" y="3595371"/>
            <a:ext cx="178492" cy="275990"/>
            <a:chOff x="8615101" y="3738687"/>
            <a:chExt cx="207573" cy="320956"/>
          </a:xfrm>
        </p:grpSpPr>
        <p:sp>
          <p:nvSpPr>
            <p:cNvPr id="5029" name="Google Shape;5029;p5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2" name="Google Shape;5032;p53"/>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3" name="Google Shape;5033;p53"/>
          <p:cNvGrpSpPr/>
          <p:nvPr/>
        </p:nvGrpSpPr>
        <p:grpSpPr>
          <a:xfrm>
            <a:off x="7909920" y="3998032"/>
            <a:ext cx="187557" cy="187557"/>
            <a:chOff x="8565775" y="671075"/>
            <a:chExt cx="441000" cy="441000"/>
          </a:xfrm>
        </p:grpSpPr>
        <p:sp>
          <p:nvSpPr>
            <p:cNvPr id="5034" name="Google Shape;5034;p5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6" name="Google Shape;5036;p53"/>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3"/>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8" name="Google Shape;5038;p53"/>
          <p:cNvGrpSpPr/>
          <p:nvPr/>
        </p:nvGrpSpPr>
        <p:grpSpPr>
          <a:xfrm>
            <a:off x="6064392" y="3070557"/>
            <a:ext cx="587865" cy="517731"/>
            <a:chOff x="6000718" y="3070557"/>
            <a:chExt cx="587865" cy="517731"/>
          </a:xfrm>
        </p:grpSpPr>
        <p:sp>
          <p:nvSpPr>
            <p:cNvPr id="5039" name="Google Shape;5039;p5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9" name="Google Shape;5049;p53"/>
          <p:cNvGrpSpPr/>
          <p:nvPr/>
        </p:nvGrpSpPr>
        <p:grpSpPr>
          <a:xfrm>
            <a:off x="6079197" y="3714217"/>
            <a:ext cx="557665" cy="516387"/>
            <a:chOff x="6015523" y="3714217"/>
            <a:chExt cx="557665" cy="516387"/>
          </a:xfrm>
        </p:grpSpPr>
        <p:grpSp>
          <p:nvGrpSpPr>
            <p:cNvPr id="5050" name="Google Shape;5050;p53"/>
            <p:cNvGrpSpPr/>
            <p:nvPr/>
          </p:nvGrpSpPr>
          <p:grpSpPr>
            <a:xfrm>
              <a:off x="6036094" y="3716980"/>
              <a:ext cx="529822" cy="510480"/>
              <a:chOff x="3148311" y="-545634"/>
              <a:chExt cx="1006118" cy="969572"/>
            </a:xfrm>
          </p:grpSpPr>
          <p:sp>
            <p:nvSpPr>
              <p:cNvPr id="5051" name="Google Shape;5051;p5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1" name="Google Shape;5061;p5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2" name="Google Shape;5062;p53"/>
          <p:cNvGrpSpPr/>
          <p:nvPr/>
        </p:nvGrpSpPr>
        <p:grpSpPr>
          <a:xfrm>
            <a:off x="6707979" y="3073628"/>
            <a:ext cx="576302" cy="511871"/>
            <a:chOff x="6644304" y="3073628"/>
            <a:chExt cx="576302" cy="511871"/>
          </a:xfrm>
        </p:grpSpPr>
        <p:grpSp>
          <p:nvGrpSpPr>
            <p:cNvPr id="5063" name="Google Shape;5063;p53"/>
            <p:cNvGrpSpPr/>
            <p:nvPr/>
          </p:nvGrpSpPr>
          <p:grpSpPr>
            <a:xfrm>
              <a:off x="6712169" y="3073651"/>
              <a:ext cx="481611" cy="506713"/>
              <a:chOff x="1833536" y="-546641"/>
              <a:chExt cx="914567" cy="962419"/>
            </a:xfrm>
          </p:grpSpPr>
          <p:grpSp>
            <p:nvGrpSpPr>
              <p:cNvPr id="5064" name="Google Shape;5064;p53"/>
              <p:cNvGrpSpPr/>
              <p:nvPr/>
            </p:nvGrpSpPr>
            <p:grpSpPr>
              <a:xfrm>
                <a:off x="1833536" y="-524249"/>
                <a:ext cx="914567" cy="940027"/>
                <a:chOff x="1833536" y="-524249"/>
                <a:chExt cx="914567" cy="940027"/>
              </a:xfrm>
            </p:grpSpPr>
            <p:sp>
              <p:nvSpPr>
                <p:cNvPr id="5065" name="Google Shape;5065;p5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0" name="Google Shape;5070;p5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4" name="Google Shape;5074;p5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5" name="Google Shape;5075;p53"/>
          <p:cNvGrpSpPr/>
          <p:nvPr/>
        </p:nvGrpSpPr>
        <p:grpSpPr>
          <a:xfrm>
            <a:off x="6715725" y="3714143"/>
            <a:ext cx="560636" cy="516497"/>
            <a:chOff x="6652051" y="3714143"/>
            <a:chExt cx="560636" cy="516497"/>
          </a:xfrm>
        </p:grpSpPr>
        <p:grpSp>
          <p:nvGrpSpPr>
            <p:cNvPr id="5076" name="Google Shape;5076;p53"/>
            <p:cNvGrpSpPr/>
            <p:nvPr/>
          </p:nvGrpSpPr>
          <p:grpSpPr>
            <a:xfrm>
              <a:off x="6669657" y="3716715"/>
              <a:ext cx="466768" cy="464314"/>
              <a:chOff x="3139766" y="765669"/>
              <a:chExt cx="886380" cy="881888"/>
            </a:xfrm>
          </p:grpSpPr>
          <p:grpSp>
            <p:nvGrpSpPr>
              <p:cNvPr id="5077" name="Google Shape;5077;p53"/>
              <p:cNvGrpSpPr/>
              <p:nvPr/>
            </p:nvGrpSpPr>
            <p:grpSpPr>
              <a:xfrm>
                <a:off x="3139766" y="765669"/>
                <a:ext cx="886380" cy="881888"/>
                <a:chOff x="3139766" y="765669"/>
                <a:chExt cx="886380" cy="881888"/>
              </a:xfrm>
            </p:grpSpPr>
            <p:sp>
              <p:nvSpPr>
                <p:cNvPr id="5078" name="Google Shape;5078;p5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7" name="Google Shape;5087;p5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1" name="Google Shape;5091;p5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2" name="Google Shape;5092;p53"/>
          <p:cNvGrpSpPr/>
          <p:nvPr/>
        </p:nvGrpSpPr>
        <p:grpSpPr>
          <a:xfrm>
            <a:off x="625184" y="1201451"/>
            <a:ext cx="2665073" cy="1317140"/>
            <a:chOff x="793334" y="1192826"/>
            <a:chExt cx="2665073" cy="1317140"/>
          </a:xfrm>
        </p:grpSpPr>
        <p:sp>
          <p:nvSpPr>
            <p:cNvPr id="5093" name="Google Shape;5093;p5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3"/>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3"/>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3"/>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3"/>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3"/>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3"/>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3"/>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3"/>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3"/>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3"/>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3"/>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3"/>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3"/>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3"/>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3"/>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3"/>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3"/>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3"/>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3"/>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3"/>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3"/>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3"/>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3"/>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3"/>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3"/>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3"/>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3"/>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3"/>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3"/>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3"/>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3"/>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3"/>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3"/>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3"/>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3"/>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3"/>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3"/>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3"/>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3"/>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3"/>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3"/>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3"/>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3"/>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3"/>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3"/>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3"/>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3"/>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3"/>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3"/>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3"/>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3"/>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3"/>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3"/>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3"/>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3"/>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3"/>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3"/>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3"/>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3"/>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3"/>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3"/>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3"/>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3"/>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3"/>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3"/>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3"/>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3"/>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3"/>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3"/>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3"/>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3"/>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3"/>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3"/>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3"/>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3"/>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3"/>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3"/>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3"/>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3"/>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3"/>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3"/>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3"/>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3"/>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3"/>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3"/>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3"/>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3"/>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3"/>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3"/>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3"/>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3"/>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3"/>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3"/>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3"/>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3"/>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3"/>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3"/>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3"/>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3"/>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3"/>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3"/>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3"/>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3"/>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3"/>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3"/>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3"/>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3"/>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3"/>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3"/>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3"/>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3"/>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3"/>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3"/>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3"/>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3"/>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3"/>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3"/>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3"/>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3"/>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3"/>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3"/>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3"/>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3"/>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3"/>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3"/>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3"/>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3"/>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3"/>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3"/>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3"/>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3"/>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3"/>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3"/>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3"/>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3"/>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3"/>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3"/>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3"/>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3"/>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3"/>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3"/>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3"/>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3"/>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3"/>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3"/>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3"/>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3"/>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3"/>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3"/>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3"/>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3"/>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3"/>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3"/>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3"/>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3"/>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3"/>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3"/>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3"/>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3"/>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3"/>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3"/>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3"/>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3"/>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3"/>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3"/>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3"/>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3"/>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3"/>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3"/>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3"/>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3"/>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3"/>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3"/>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3"/>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3"/>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3"/>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3"/>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3"/>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3"/>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3"/>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3"/>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3"/>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3"/>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3"/>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3"/>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3"/>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3"/>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3"/>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3"/>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3"/>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3"/>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3"/>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3"/>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3"/>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3"/>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3"/>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3"/>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3"/>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3"/>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3"/>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3"/>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3"/>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3"/>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3"/>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3"/>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3"/>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3"/>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3"/>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3"/>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3"/>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3"/>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3"/>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3"/>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3"/>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3"/>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3"/>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3"/>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3"/>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3"/>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3"/>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3"/>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3"/>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3"/>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3"/>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3"/>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3"/>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3"/>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3"/>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3"/>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3"/>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3"/>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3"/>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3"/>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3"/>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3"/>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3"/>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3"/>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3"/>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3"/>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3"/>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3"/>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3"/>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3"/>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3"/>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3"/>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3"/>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3"/>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3"/>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3"/>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3"/>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3"/>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3"/>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3"/>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3"/>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3"/>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3"/>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3"/>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3"/>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3"/>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3"/>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3"/>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3"/>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3"/>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3"/>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3"/>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3"/>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3"/>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3"/>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3"/>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3"/>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3"/>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3"/>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3"/>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3"/>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3"/>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3"/>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3"/>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3"/>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3"/>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3"/>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3"/>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3"/>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3"/>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3"/>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3"/>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3"/>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3"/>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3"/>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3"/>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3"/>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3"/>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3"/>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3"/>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3"/>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3"/>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3"/>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3"/>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3"/>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3"/>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3"/>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3"/>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3"/>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3"/>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3"/>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3"/>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3"/>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3"/>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3"/>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3"/>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3"/>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3"/>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3"/>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3"/>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3"/>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3"/>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3"/>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3"/>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3"/>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3"/>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3"/>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3"/>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3"/>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3"/>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3"/>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3"/>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3"/>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3"/>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53"/>
          <p:cNvGrpSpPr/>
          <p:nvPr/>
        </p:nvGrpSpPr>
        <p:grpSpPr>
          <a:xfrm>
            <a:off x="3597785" y="3065882"/>
            <a:ext cx="2241344" cy="1330656"/>
            <a:chOff x="3597785" y="3065882"/>
            <a:chExt cx="2241344" cy="1330656"/>
          </a:xfrm>
        </p:grpSpPr>
        <p:grpSp>
          <p:nvGrpSpPr>
            <p:cNvPr id="9061" name="Google Shape;9061;p53"/>
            <p:cNvGrpSpPr/>
            <p:nvPr/>
          </p:nvGrpSpPr>
          <p:grpSpPr>
            <a:xfrm>
              <a:off x="5296908" y="3937355"/>
              <a:ext cx="143198" cy="32380"/>
              <a:chOff x="5296908" y="3937355"/>
              <a:chExt cx="143198" cy="32380"/>
            </a:xfrm>
          </p:grpSpPr>
          <p:sp>
            <p:nvSpPr>
              <p:cNvPr id="9062" name="Google Shape;9062;p53"/>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63" name="Google Shape;9063;p53"/>
              <p:cNvGrpSpPr/>
              <p:nvPr/>
            </p:nvGrpSpPr>
            <p:grpSpPr>
              <a:xfrm>
                <a:off x="5402331" y="3937355"/>
                <a:ext cx="37776" cy="32380"/>
                <a:chOff x="5402331" y="3937355"/>
                <a:chExt cx="37776" cy="32380"/>
              </a:xfrm>
            </p:grpSpPr>
            <p:sp>
              <p:nvSpPr>
                <p:cNvPr id="9064" name="Google Shape;9064;p53"/>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3"/>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53"/>
              <p:cNvGrpSpPr/>
              <p:nvPr/>
            </p:nvGrpSpPr>
            <p:grpSpPr>
              <a:xfrm>
                <a:off x="5296908" y="3937355"/>
                <a:ext cx="37783" cy="32380"/>
                <a:chOff x="5296908" y="3937355"/>
                <a:chExt cx="37783" cy="32380"/>
              </a:xfrm>
            </p:grpSpPr>
            <p:sp>
              <p:nvSpPr>
                <p:cNvPr id="9067" name="Google Shape;9067;p53"/>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3"/>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69" name="Google Shape;9069;p53"/>
            <p:cNvGrpSpPr/>
            <p:nvPr/>
          </p:nvGrpSpPr>
          <p:grpSpPr>
            <a:xfrm>
              <a:off x="4724163" y="3119631"/>
              <a:ext cx="120838" cy="84218"/>
              <a:chOff x="4724163" y="3119631"/>
              <a:chExt cx="120838" cy="84218"/>
            </a:xfrm>
          </p:grpSpPr>
          <p:grpSp>
            <p:nvGrpSpPr>
              <p:cNvPr id="9070" name="Google Shape;9070;p53"/>
              <p:cNvGrpSpPr/>
              <p:nvPr/>
            </p:nvGrpSpPr>
            <p:grpSpPr>
              <a:xfrm>
                <a:off x="4746712" y="3132773"/>
                <a:ext cx="86869" cy="56424"/>
                <a:chOff x="4746712" y="3132773"/>
                <a:chExt cx="86869" cy="56424"/>
              </a:xfrm>
            </p:grpSpPr>
            <p:sp>
              <p:nvSpPr>
                <p:cNvPr id="9071" name="Google Shape;9071;p53"/>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3"/>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53"/>
              <p:cNvGrpSpPr/>
              <p:nvPr/>
            </p:nvGrpSpPr>
            <p:grpSpPr>
              <a:xfrm>
                <a:off x="4773634" y="3143336"/>
                <a:ext cx="37776" cy="32451"/>
                <a:chOff x="4773634" y="3143336"/>
                <a:chExt cx="37776" cy="32451"/>
              </a:xfrm>
            </p:grpSpPr>
            <p:sp>
              <p:nvSpPr>
                <p:cNvPr id="9074" name="Google Shape;9074;p53"/>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3"/>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53"/>
              <p:cNvGrpSpPr/>
              <p:nvPr/>
            </p:nvGrpSpPr>
            <p:grpSpPr>
              <a:xfrm>
                <a:off x="4724163" y="3131248"/>
                <a:ext cx="37776" cy="32459"/>
                <a:chOff x="4724163" y="3131248"/>
                <a:chExt cx="37776" cy="32459"/>
              </a:xfrm>
            </p:grpSpPr>
            <p:sp>
              <p:nvSpPr>
                <p:cNvPr id="9077" name="Google Shape;9077;p53"/>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3"/>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53"/>
              <p:cNvGrpSpPr/>
              <p:nvPr/>
            </p:nvGrpSpPr>
            <p:grpSpPr>
              <a:xfrm>
                <a:off x="4755081" y="3176054"/>
                <a:ext cx="32357" cy="27795"/>
                <a:chOff x="4755081" y="3176054"/>
                <a:chExt cx="32357" cy="27795"/>
              </a:xfrm>
            </p:grpSpPr>
            <p:sp>
              <p:nvSpPr>
                <p:cNvPr id="9080" name="Google Shape;9080;p53"/>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3"/>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53"/>
              <p:cNvGrpSpPr/>
              <p:nvPr/>
            </p:nvGrpSpPr>
            <p:grpSpPr>
              <a:xfrm>
                <a:off x="4812550" y="3119631"/>
                <a:ext cx="32451" cy="27803"/>
                <a:chOff x="4812550" y="3119631"/>
                <a:chExt cx="32451" cy="27803"/>
              </a:xfrm>
            </p:grpSpPr>
            <p:sp>
              <p:nvSpPr>
                <p:cNvPr id="9083" name="Google Shape;9083;p53"/>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3"/>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85" name="Google Shape;9085;p53"/>
            <p:cNvGrpSpPr/>
            <p:nvPr/>
          </p:nvGrpSpPr>
          <p:grpSpPr>
            <a:xfrm>
              <a:off x="5382826" y="4027197"/>
              <a:ext cx="268967" cy="250422"/>
              <a:chOff x="5382826" y="4027197"/>
              <a:chExt cx="268967" cy="250422"/>
            </a:xfrm>
          </p:grpSpPr>
          <p:grpSp>
            <p:nvGrpSpPr>
              <p:cNvPr id="9086" name="Google Shape;9086;p53"/>
              <p:cNvGrpSpPr/>
              <p:nvPr/>
            </p:nvGrpSpPr>
            <p:grpSpPr>
              <a:xfrm>
                <a:off x="5405280" y="4042510"/>
                <a:ext cx="237570" cy="218647"/>
                <a:chOff x="5405280" y="4042510"/>
                <a:chExt cx="237570" cy="218647"/>
              </a:xfrm>
            </p:grpSpPr>
            <p:sp>
              <p:nvSpPr>
                <p:cNvPr id="9087" name="Google Shape;9087;p53"/>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3"/>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3"/>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3"/>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3"/>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3"/>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53"/>
              <p:cNvGrpSpPr/>
              <p:nvPr/>
            </p:nvGrpSpPr>
            <p:grpSpPr>
              <a:xfrm>
                <a:off x="5382826" y="4125549"/>
                <a:ext cx="37776" cy="32380"/>
                <a:chOff x="5382826" y="4125549"/>
                <a:chExt cx="37776" cy="32380"/>
              </a:xfrm>
            </p:grpSpPr>
            <p:sp>
              <p:nvSpPr>
                <p:cNvPr id="9094" name="Google Shape;9094;p53"/>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3"/>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6" name="Google Shape;9096;p53"/>
              <p:cNvGrpSpPr/>
              <p:nvPr/>
            </p:nvGrpSpPr>
            <p:grpSpPr>
              <a:xfrm>
                <a:off x="5475680" y="4195587"/>
                <a:ext cx="37783" cy="32364"/>
                <a:chOff x="5475680" y="4195587"/>
                <a:chExt cx="37783" cy="32364"/>
              </a:xfrm>
            </p:grpSpPr>
            <p:sp>
              <p:nvSpPr>
                <p:cNvPr id="9097" name="Google Shape;9097;p53"/>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3"/>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9" name="Google Shape;9099;p53"/>
              <p:cNvGrpSpPr/>
              <p:nvPr/>
            </p:nvGrpSpPr>
            <p:grpSpPr>
              <a:xfrm>
                <a:off x="5532575" y="4027197"/>
                <a:ext cx="33308" cy="32262"/>
                <a:chOff x="5532575" y="4027197"/>
                <a:chExt cx="33308" cy="32262"/>
              </a:xfrm>
            </p:grpSpPr>
            <p:sp>
              <p:nvSpPr>
                <p:cNvPr id="9100" name="Google Shape;9100;p53"/>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3"/>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2" name="Google Shape;9102;p53"/>
              <p:cNvGrpSpPr/>
              <p:nvPr/>
            </p:nvGrpSpPr>
            <p:grpSpPr>
              <a:xfrm>
                <a:off x="5590706" y="4245348"/>
                <a:ext cx="33497" cy="32270"/>
                <a:chOff x="5590706" y="4245348"/>
                <a:chExt cx="33497" cy="32270"/>
              </a:xfrm>
            </p:grpSpPr>
            <p:sp>
              <p:nvSpPr>
                <p:cNvPr id="9103" name="Google Shape;9103;p53"/>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3"/>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53"/>
              <p:cNvGrpSpPr/>
              <p:nvPr/>
            </p:nvGrpSpPr>
            <p:grpSpPr>
              <a:xfrm>
                <a:off x="5618681" y="4109677"/>
                <a:ext cx="33112" cy="32357"/>
                <a:chOff x="5618681" y="4109677"/>
                <a:chExt cx="33112" cy="32357"/>
              </a:xfrm>
            </p:grpSpPr>
            <p:sp>
              <p:nvSpPr>
                <p:cNvPr id="9106" name="Google Shape;9106;p53"/>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3"/>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53"/>
              <p:cNvGrpSpPr/>
              <p:nvPr/>
            </p:nvGrpSpPr>
            <p:grpSpPr>
              <a:xfrm>
                <a:off x="5479298" y="4128262"/>
                <a:ext cx="31405" cy="26906"/>
                <a:chOff x="5479298" y="4128262"/>
                <a:chExt cx="31405" cy="26906"/>
              </a:xfrm>
            </p:grpSpPr>
            <p:sp>
              <p:nvSpPr>
                <p:cNvPr id="9109" name="Google Shape;9109;p53"/>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3"/>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1" name="Google Shape;9111;p53"/>
              <p:cNvGrpSpPr/>
              <p:nvPr/>
            </p:nvGrpSpPr>
            <p:grpSpPr>
              <a:xfrm>
                <a:off x="5582903" y="4180116"/>
                <a:ext cx="31499" cy="26898"/>
                <a:chOff x="5582903" y="4180116"/>
                <a:chExt cx="31499" cy="26898"/>
              </a:xfrm>
            </p:grpSpPr>
            <p:sp>
              <p:nvSpPr>
                <p:cNvPr id="9112" name="Google Shape;9112;p53"/>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3"/>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14" name="Google Shape;9114;p53"/>
            <p:cNvGrpSpPr/>
            <p:nvPr/>
          </p:nvGrpSpPr>
          <p:grpSpPr>
            <a:xfrm>
              <a:off x="3977681" y="3230323"/>
              <a:ext cx="94584" cy="84085"/>
              <a:chOff x="3977681" y="3230323"/>
              <a:chExt cx="94584" cy="84085"/>
            </a:xfrm>
          </p:grpSpPr>
          <p:grpSp>
            <p:nvGrpSpPr>
              <p:cNvPr id="9115" name="Google Shape;9115;p53"/>
              <p:cNvGrpSpPr/>
              <p:nvPr/>
            </p:nvGrpSpPr>
            <p:grpSpPr>
              <a:xfrm>
                <a:off x="4000135" y="3243041"/>
                <a:ext cx="59570" cy="57186"/>
                <a:chOff x="4000135" y="3243041"/>
                <a:chExt cx="59570" cy="57186"/>
              </a:xfrm>
            </p:grpSpPr>
            <p:sp>
              <p:nvSpPr>
                <p:cNvPr id="9116" name="Google Shape;9116;p53"/>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3"/>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3"/>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53"/>
              <p:cNvGrpSpPr/>
              <p:nvPr/>
            </p:nvGrpSpPr>
            <p:grpSpPr>
              <a:xfrm>
                <a:off x="3977681" y="3245872"/>
                <a:ext cx="37783" cy="32380"/>
                <a:chOff x="3977681" y="3245872"/>
                <a:chExt cx="37783" cy="32380"/>
              </a:xfrm>
            </p:grpSpPr>
            <p:sp>
              <p:nvSpPr>
                <p:cNvPr id="9120" name="Google Shape;9120;p53"/>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3"/>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53"/>
              <p:cNvGrpSpPr/>
              <p:nvPr/>
            </p:nvGrpSpPr>
            <p:grpSpPr>
              <a:xfrm>
                <a:off x="4040860" y="3262672"/>
                <a:ext cx="31405" cy="27001"/>
                <a:chOff x="4040860" y="3262672"/>
                <a:chExt cx="31405" cy="27001"/>
              </a:xfrm>
            </p:grpSpPr>
            <p:sp>
              <p:nvSpPr>
                <p:cNvPr id="9123" name="Google Shape;9123;p53"/>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3"/>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53"/>
              <p:cNvGrpSpPr/>
              <p:nvPr/>
            </p:nvGrpSpPr>
            <p:grpSpPr>
              <a:xfrm>
                <a:off x="4021072" y="3230323"/>
                <a:ext cx="31397" cy="26906"/>
                <a:chOff x="4021072" y="3230323"/>
                <a:chExt cx="31397" cy="26906"/>
              </a:xfrm>
            </p:grpSpPr>
            <p:sp>
              <p:nvSpPr>
                <p:cNvPr id="9126" name="Google Shape;9126;p53"/>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3"/>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8" name="Google Shape;9128;p53"/>
              <p:cNvGrpSpPr/>
              <p:nvPr/>
            </p:nvGrpSpPr>
            <p:grpSpPr>
              <a:xfrm>
                <a:off x="4001472" y="3287462"/>
                <a:ext cx="31499" cy="26945"/>
                <a:chOff x="4001472" y="3287462"/>
                <a:chExt cx="31499" cy="26945"/>
              </a:xfrm>
            </p:grpSpPr>
            <p:sp>
              <p:nvSpPr>
                <p:cNvPr id="9129" name="Google Shape;9129;p53"/>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3"/>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31" name="Google Shape;9131;p53"/>
            <p:cNvGrpSpPr/>
            <p:nvPr/>
          </p:nvGrpSpPr>
          <p:grpSpPr>
            <a:xfrm>
              <a:off x="4084715" y="3258865"/>
              <a:ext cx="184961" cy="137268"/>
              <a:chOff x="4084715" y="3258865"/>
              <a:chExt cx="184961" cy="137268"/>
            </a:xfrm>
          </p:grpSpPr>
          <p:grpSp>
            <p:nvGrpSpPr>
              <p:cNvPr id="9132" name="Google Shape;9132;p53"/>
              <p:cNvGrpSpPr/>
              <p:nvPr/>
            </p:nvGrpSpPr>
            <p:grpSpPr>
              <a:xfrm>
                <a:off x="4107453" y="3271583"/>
                <a:ext cx="153470" cy="110275"/>
                <a:chOff x="4107453" y="3271583"/>
                <a:chExt cx="153470" cy="110275"/>
              </a:xfrm>
            </p:grpSpPr>
            <p:sp>
              <p:nvSpPr>
                <p:cNvPr id="9133" name="Google Shape;9133;p53"/>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3"/>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3"/>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3"/>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7" name="Google Shape;9137;p53"/>
              <p:cNvGrpSpPr/>
              <p:nvPr/>
            </p:nvGrpSpPr>
            <p:grpSpPr>
              <a:xfrm>
                <a:off x="4136947" y="3258865"/>
                <a:ext cx="31499" cy="27001"/>
                <a:chOff x="4136947" y="3258865"/>
                <a:chExt cx="31499" cy="27001"/>
              </a:xfrm>
            </p:grpSpPr>
            <p:sp>
              <p:nvSpPr>
                <p:cNvPr id="9138" name="Google Shape;9138;p53"/>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3"/>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0" name="Google Shape;9140;p53"/>
              <p:cNvGrpSpPr/>
              <p:nvPr/>
            </p:nvGrpSpPr>
            <p:grpSpPr>
              <a:xfrm>
                <a:off x="4084715" y="3266478"/>
                <a:ext cx="31468" cy="26898"/>
                <a:chOff x="4084715" y="3266478"/>
                <a:chExt cx="31468" cy="26898"/>
              </a:xfrm>
            </p:grpSpPr>
            <p:sp>
              <p:nvSpPr>
                <p:cNvPr id="9141" name="Google Shape;9141;p53"/>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3"/>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53"/>
              <p:cNvGrpSpPr/>
              <p:nvPr/>
            </p:nvGrpSpPr>
            <p:grpSpPr>
              <a:xfrm>
                <a:off x="4159213" y="3279849"/>
                <a:ext cx="31405" cy="26945"/>
                <a:chOff x="4159213" y="3279849"/>
                <a:chExt cx="31405" cy="26945"/>
              </a:xfrm>
            </p:grpSpPr>
            <p:sp>
              <p:nvSpPr>
                <p:cNvPr id="9144" name="Google Shape;9144;p53"/>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3"/>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53"/>
              <p:cNvGrpSpPr/>
              <p:nvPr/>
            </p:nvGrpSpPr>
            <p:grpSpPr>
              <a:xfrm>
                <a:off x="4201550" y="3266502"/>
                <a:ext cx="31405" cy="26883"/>
                <a:chOff x="4201550" y="3266502"/>
                <a:chExt cx="31405" cy="26883"/>
              </a:xfrm>
            </p:grpSpPr>
            <p:sp>
              <p:nvSpPr>
                <p:cNvPr id="9147" name="Google Shape;9147;p53"/>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3"/>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9" name="Google Shape;9149;p53"/>
              <p:cNvGrpSpPr/>
              <p:nvPr/>
            </p:nvGrpSpPr>
            <p:grpSpPr>
              <a:xfrm>
                <a:off x="4201550" y="3338278"/>
                <a:ext cx="31405" cy="26930"/>
                <a:chOff x="4201550" y="3338278"/>
                <a:chExt cx="31405" cy="26930"/>
              </a:xfrm>
            </p:grpSpPr>
            <p:sp>
              <p:nvSpPr>
                <p:cNvPr id="9150" name="Google Shape;9150;p53"/>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3"/>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2" name="Google Shape;9152;p53"/>
              <p:cNvGrpSpPr/>
              <p:nvPr/>
            </p:nvGrpSpPr>
            <p:grpSpPr>
              <a:xfrm>
                <a:off x="4238272" y="3369132"/>
                <a:ext cx="31405" cy="27001"/>
                <a:chOff x="4238272" y="3369132"/>
                <a:chExt cx="31405" cy="27001"/>
              </a:xfrm>
            </p:grpSpPr>
            <p:sp>
              <p:nvSpPr>
                <p:cNvPr id="9153" name="Google Shape;9153;p53"/>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3"/>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55" name="Google Shape;9155;p53"/>
            <p:cNvGrpSpPr/>
            <p:nvPr/>
          </p:nvGrpSpPr>
          <p:grpSpPr>
            <a:xfrm>
              <a:off x="4068639" y="3200169"/>
              <a:ext cx="77643" cy="37272"/>
              <a:chOff x="4068639" y="3200169"/>
              <a:chExt cx="77643" cy="37272"/>
            </a:xfrm>
          </p:grpSpPr>
          <p:sp>
            <p:nvSpPr>
              <p:cNvPr id="9156" name="Google Shape;9156;p53"/>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7" name="Google Shape;9157;p53"/>
              <p:cNvGrpSpPr/>
              <p:nvPr/>
            </p:nvGrpSpPr>
            <p:grpSpPr>
              <a:xfrm>
                <a:off x="4114878" y="3200169"/>
                <a:ext cx="31405" cy="26993"/>
                <a:chOff x="4114878" y="3200169"/>
                <a:chExt cx="31405" cy="26993"/>
              </a:xfrm>
            </p:grpSpPr>
            <p:sp>
              <p:nvSpPr>
                <p:cNvPr id="9158" name="Google Shape;9158;p53"/>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3"/>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53"/>
              <p:cNvGrpSpPr/>
              <p:nvPr/>
            </p:nvGrpSpPr>
            <p:grpSpPr>
              <a:xfrm>
                <a:off x="4068639" y="3210535"/>
                <a:ext cx="31499" cy="26906"/>
                <a:chOff x="4068639" y="3210535"/>
                <a:chExt cx="31499" cy="26906"/>
              </a:xfrm>
            </p:grpSpPr>
            <p:sp>
              <p:nvSpPr>
                <p:cNvPr id="9161" name="Google Shape;9161;p53"/>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3"/>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63" name="Google Shape;9163;p53"/>
            <p:cNvGrpSpPr/>
            <p:nvPr/>
          </p:nvGrpSpPr>
          <p:grpSpPr>
            <a:xfrm>
              <a:off x="3869702" y="3066935"/>
              <a:ext cx="382664" cy="190294"/>
              <a:chOff x="3869702" y="3066935"/>
              <a:chExt cx="382664" cy="190294"/>
            </a:xfrm>
          </p:grpSpPr>
          <p:grpSp>
            <p:nvGrpSpPr>
              <p:cNvPr id="9164" name="Google Shape;9164;p53"/>
              <p:cNvGrpSpPr/>
              <p:nvPr/>
            </p:nvGrpSpPr>
            <p:grpSpPr>
              <a:xfrm>
                <a:off x="3888633" y="3082351"/>
                <a:ext cx="351172" cy="160698"/>
                <a:chOff x="3888633" y="3082351"/>
                <a:chExt cx="351172" cy="160698"/>
              </a:xfrm>
            </p:grpSpPr>
            <p:sp>
              <p:nvSpPr>
                <p:cNvPr id="9165" name="Google Shape;9165;p53"/>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3"/>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3"/>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3"/>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3"/>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3"/>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53"/>
              <p:cNvGrpSpPr/>
              <p:nvPr/>
            </p:nvGrpSpPr>
            <p:grpSpPr>
              <a:xfrm>
                <a:off x="4143703" y="3066935"/>
                <a:ext cx="37783" cy="32357"/>
                <a:chOff x="4143703" y="3066935"/>
                <a:chExt cx="37783" cy="32357"/>
              </a:xfrm>
            </p:grpSpPr>
            <p:sp>
              <p:nvSpPr>
                <p:cNvPr id="9172" name="Google Shape;9172;p53"/>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3"/>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53"/>
              <p:cNvGrpSpPr/>
              <p:nvPr/>
            </p:nvGrpSpPr>
            <p:grpSpPr>
              <a:xfrm>
                <a:off x="4044565" y="3103563"/>
                <a:ext cx="37783" cy="32451"/>
                <a:chOff x="4044565" y="3103563"/>
                <a:chExt cx="37783" cy="32451"/>
              </a:xfrm>
            </p:grpSpPr>
            <p:sp>
              <p:nvSpPr>
                <p:cNvPr id="9175" name="Google Shape;9175;p53"/>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3"/>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53"/>
              <p:cNvGrpSpPr/>
              <p:nvPr/>
            </p:nvGrpSpPr>
            <p:grpSpPr>
              <a:xfrm>
                <a:off x="4017454" y="3188237"/>
                <a:ext cx="37776" cy="32357"/>
                <a:chOff x="4017454" y="3188237"/>
                <a:chExt cx="37776" cy="32357"/>
              </a:xfrm>
            </p:grpSpPr>
            <p:sp>
              <p:nvSpPr>
                <p:cNvPr id="9178" name="Google Shape;9178;p53"/>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3"/>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53"/>
              <p:cNvGrpSpPr/>
              <p:nvPr/>
            </p:nvGrpSpPr>
            <p:grpSpPr>
              <a:xfrm>
                <a:off x="3921548" y="3157509"/>
                <a:ext cx="37783" cy="32357"/>
                <a:chOff x="3921548" y="3157509"/>
                <a:chExt cx="37783" cy="32357"/>
              </a:xfrm>
            </p:grpSpPr>
            <p:sp>
              <p:nvSpPr>
                <p:cNvPr id="9181" name="Google Shape;9181;p53"/>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3"/>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53"/>
              <p:cNvGrpSpPr/>
              <p:nvPr/>
            </p:nvGrpSpPr>
            <p:grpSpPr>
              <a:xfrm>
                <a:off x="3939056" y="3211620"/>
                <a:ext cx="37783" cy="32380"/>
                <a:chOff x="3939056" y="3211620"/>
                <a:chExt cx="37783" cy="32380"/>
              </a:xfrm>
            </p:grpSpPr>
            <p:sp>
              <p:nvSpPr>
                <p:cNvPr id="9184" name="Google Shape;9184;p53"/>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3"/>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6" name="Google Shape;9186;p53"/>
              <p:cNvGrpSpPr/>
              <p:nvPr/>
            </p:nvGrpSpPr>
            <p:grpSpPr>
              <a:xfrm>
                <a:off x="4176240" y="3136965"/>
                <a:ext cx="31405" cy="26930"/>
                <a:chOff x="4176240" y="3136965"/>
                <a:chExt cx="31405" cy="26930"/>
              </a:xfrm>
            </p:grpSpPr>
            <p:sp>
              <p:nvSpPr>
                <p:cNvPr id="9187" name="Google Shape;9187;p53"/>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3"/>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53"/>
              <p:cNvGrpSpPr/>
              <p:nvPr/>
            </p:nvGrpSpPr>
            <p:grpSpPr>
              <a:xfrm>
                <a:off x="4133148" y="3152593"/>
                <a:ext cx="31499" cy="27001"/>
                <a:chOff x="4133148" y="3152593"/>
                <a:chExt cx="31499" cy="27001"/>
              </a:xfrm>
            </p:grpSpPr>
            <p:sp>
              <p:nvSpPr>
                <p:cNvPr id="9190" name="Google Shape;9190;p53"/>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3"/>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2" name="Google Shape;9192;p53"/>
              <p:cNvGrpSpPr/>
              <p:nvPr/>
            </p:nvGrpSpPr>
            <p:grpSpPr>
              <a:xfrm>
                <a:off x="4220866" y="3073534"/>
                <a:ext cx="31499" cy="26898"/>
                <a:chOff x="4220866" y="3073534"/>
                <a:chExt cx="31499" cy="26898"/>
              </a:xfrm>
            </p:grpSpPr>
            <p:sp>
              <p:nvSpPr>
                <p:cNvPr id="9193" name="Google Shape;9193;p53"/>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3"/>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5" name="Google Shape;9195;p53"/>
              <p:cNvGrpSpPr/>
              <p:nvPr/>
            </p:nvGrpSpPr>
            <p:grpSpPr>
              <a:xfrm>
                <a:off x="3869702" y="3230323"/>
                <a:ext cx="31499" cy="26906"/>
                <a:chOff x="3869702" y="3230323"/>
                <a:chExt cx="31499" cy="26906"/>
              </a:xfrm>
            </p:grpSpPr>
            <p:sp>
              <p:nvSpPr>
                <p:cNvPr id="9196" name="Google Shape;9196;p53"/>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3"/>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98" name="Google Shape;9198;p53"/>
            <p:cNvGrpSpPr/>
            <p:nvPr/>
          </p:nvGrpSpPr>
          <p:grpSpPr>
            <a:xfrm>
              <a:off x="4271383" y="3065882"/>
              <a:ext cx="304556" cy="341663"/>
              <a:chOff x="4271383" y="3065882"/>
              <a:chExt cx="304556" cy="341663"/>
            </a:xfrm>
          </p:grpSpPr>
          <p:grpSp>
            <p:nvGrpSpPr>
              <p:cNvPr id="9199" name="Google Shape;9199;p53"/>
              <p:cNvGrpSpPr/>
              <p:nvPr/>
            </p:nvGrpSpPr>
            <p:grpSpPr>
              <a:xfrm>
                <a:off x="4293838" y="3078639"/>
                <a:ext cx="269353" cy="311973"/>
                <a:chOff x="4293838" y="3078639"/>
                <a:chExt cx="269353" cy="311973"/>
              </a:xfrm>
            </p:grpSpPr>
            <p:sp>
              <p:nvSpPr>
                <p:cNvPr id="9200" name="Google Shape;9200;p53"/>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3"/>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3"/>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3"/>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3"/>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3"/>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3"/>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3"/>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3"/>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3"/>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3"/>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3"/>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3"/>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3"/>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3"/>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3"/>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53"/>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53"/>
              <p:cNvGrpSpPr/>
              <p:nvPr/>
            </p:nvGrpSpPr>
            <p:grpSpPr>
              <a:xfrm>
                <a:off x="4538164" y="3342061"/>
                <a:ext cx="37776" cy="32380"/>
                <a:chOff x="4538164" y="3342061"/>
                <a:chExt cx="37776" cy="32380"/>
              </a:xfrm>
            </p:grpSpPr>
            <p:sp>
              <p:nvSpPr>
                <p:cNvPr id="9218" name="Google Shape;9218;p53"/>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3"/>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53"/>
              <p:cNvGrpSpPr/>
              <p:nvPr/>
            </p:nvGrpSpPr>
            <p:grpSpPr>
              <a:xfrm>
                <a:off x="4271383" y="3194742"/>
                <a:ext cx="37783" cy="32420"/>
                <a:chOff x="4271383" y="3194742"/>
                <a:chExt cx="37783" cy="32420"/>
              </a:xfrm>
            </p:grpSpPr>
            <p:sp>
              <p:nvSpPr>
                <p:cNvPr id="9221" name="Google Shape;9221;p53"/>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3"/>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53"/>
              <p:cNvGrpSpPr/>
              <p:nvPr/>
            </p:nvGrpSpPr>
            <p:grpSpPr>
              <a:xfrm>
                <a:off x="4284416" y="3084058"/>
                <a:ext cx="37783" cy="32357"/>
                <a:chOff x="4284416" y="3084058"/>
                <a:chExt cx="37783" cy="32357"/>
              </a:xfrm>
            </p:grpSpPr>
            <p:sp>
              <p:nvSpPr>
                <p:cNvPr id="9224" name="Google Shape;9224;p53"/>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3"/>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6" name="Google Shape;9226;p53"/>
              <p:cNvGrpSpPr/>
              <p:nvPr/>
            </p:nvGrpSpPr>
            <p:grpSpPr>
              <a:xfrm>
                <a:off x="4478697" y="3297561"/>
                <a:ext cx="37776" cy="32451"/>
                <a:chOff x="4478697" y="3297561"/>
                <a:chExt cx="37776" cy="32451"/>
              </a:xfrm>
            </p:grpSpPr>
            <p:sp>
              <p:nvSpPr>
                <p:cNvPr id="9227" name="Google Shape;9227;p53"/>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3"/>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53"/>
              <p:cNvGrpSpPr/>
              <p:nvPr/>
            </p:nvGrpSpPr>
            <p:grpSpPr>
              <a:xfrm>
                <a:off x="4411813" y="3331711"/>
                <a:ext cx="37776" cy="32451"/>
                <a:chOff x="4411813" y="3331711"/>
                <a:chExt cx="37776" cy="32451"/>
              </a:xfrm>
            </p:grpSpPr>
            <p:sp>
              <p:nvSpPr>
                <p:cNvPr id="9230" name="Google Shape;9230;p53"/>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3"/>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2" name="Google Shape;9232;p53"/>
              <p:cNvGrpSpPr/>
              <p:nvPr/>
            </p:nvGrpSpPr>
            <p:grpSpPr>
              <a:xfrm>
                <a:off x="4337984" y="3375188"/>
                <a:ext cx="37776" cy="32357"/>
                <a:chOff x="4337984" y="3375188"/>
                <a:chExt cx="37776" cy="32357"/>
              </a:xfrm>
            </p:grpSpPr>
            <p:sp>
              <p:nvSpPr>
                <p:cNvPr id="9233" name="Google Shape;9233;p53"/>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3"/>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5" name="Google Shape;9235;p53"/>
              <p:cNvGrpSpPr/>
              <p:nvPr/>
            </p:nvGrpSpPr>
            <p:grpSpPr>
              <a:xfrm>
                <a:off x="4494867" y="3090530"/>
                <a:ext cx="37878" cy="32451"/>
                <a:chOff x="4494867" y="3090530"/>
                <a:chExt cx="37878" cy="32451"/>
              </a:xfrm>
            </p:grpSpPr>
            <p:sp>
              <p:nvSpPr>
                <p:cNvPr id="9236" name="Google Shape;9236;p53"/>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53"/>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8" name="Google Shape;9238;p53"/>
              <p:cNvGrpSpPr/>
              <p:nvPr/>
            </p:nvGrpSpPr>
            <p:grpSpPr>
              <a:xfrm>
                <a:off x="4525124" y="3207774"/>
                <a:ext cx="37783" cy="32420"/>
                <a:chOff x="4525124" y="3207774"/>
                <a:chExt cx="37783" cy="32420"/>
              </a:xfrm>
            </p:grpSpPr>
            <p:sp>
              <p:nvSpPr>
                <p:cNvPr id="9239" name="Google Shape;9239;p53"/>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3"/>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53"/>
              <p:cNvGrpSpPr/>
              <p:nvPr/>
            </p:nvGrpSpPr>
            <p:grpSpPr>
              <a:xfrm>
                <a:off x="4440544" y="3176479"/>
                <a:ext cx="31499" cy="26898"/>
                <a:chOff x="4440544" y="3176479"/>
                <a:chExt cx="31499" cy="26898"/>
              </a:xfrm>
            </p:grpSpPr>
            <p:sp>
              <p:nvSpPr>
                <p:cNvPr id="9242" name="Google Shape;9242;p53"/>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3"/>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53"/>
              <p:cNvGrpSpPr/>
              <p:nvPr/>
            </p:nvGrpSpPr>
            <p:grpSpPr>
              <a:xfrm>
                <a:off x="4350545" y="3156400"/>
                <a:ext cx="31405" cy="27001"/>
                <a:chOff x="4350545" y="3156400"/>
                <a:chExt cx="31405" cy="27001"/>
              </a:xfrm>
            </p:grpSpPr>
            <p:sp>
              <p:nvSpPr>
                <p:cNvPr id="9245" name="Google Shape;9245;p53"/>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3"/>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7" name="Google Shape;9247;p53"/>
              <p:cNvGrpSpPr/>
              <p:nvPr/>
            </p:nvGrpSpPr>
            <p:grpSpPr>
              <a:xfrm>
                <a:off x="4376703" y="3255058"/>
                <a:ext cx="31405" cy="27001"/>
                <a:chOff x="4376703" y="3255058"/>
                <a:chExt cx="31405" cy="27001"/>
              </a:xfrm>
            </p:grpSpPr>
            <p:sp>
              <p:nvSpPr>
                <p:cNvPr id="9248" name="Google Shape;9248;p53"/>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53"/>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53"/>
              <p:cNvGrpSpPr/>
              <p:nvPr/>
            </p:nvGrpSpPr>
            <p:grpSpPr>
              <a:xfrm>
                <a:off x="4331322" y="3283656"/>
                <a:ext cx="31405" cy="26945"/>
                <a:chOff x="4331322" y="3283656"/>
                <a:chExt cx="31405" cy="26945"/>
              </a:xfrm>
            </p:grpSpPr>
            <p:sp>
              <p:nvSpPr>
                <p:cNvPr id="9251" name="Google Shape;9251;p53"/>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3"/>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53"/>
              <p:cNvGrpSpPr/>
              <p:nvPr/>
            </p:nvGrpSpPr>
            <p:grpSpPr>
              <a:xfrm>
                <a:off x="4380510" y="3065882"/>
                <a:ext cx="31405" cy="26938"/>
                <a:chOff x="4380510" y="3065882"/>
                <a:chExt cx="31405" cy="26938"/>
              </a:xfrm>
            </p:grpSpPr>
            <p:sp>
              <p:nvSpPr>
                <p:cNvPr id="9254" name="Google Shape;9254;p53"/>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3"/>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56" name="Google Shape;9256;p53"/>
            <p:cNvGrpSpPr/>
            <p:nvPr/>
          </p:nvGrpSpPr>
          <p:grpSpPr>
            <a:xfrm>
              <a:off x="4558998" y="3188237"/>
              <a:ext cx="1280131" cy="1052746"/>
              <a:chOff x="4558998" y="3188237"/>
              <a:chExt cx="1280131" cy="1052746"/>
            </a:xfrm>
          </p:grpSpPr>
          <p:sp>
            <p:nvSpPr>
              <p:cNvPr id="9257" name="Google Shape;9257;p53"/>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8" name="Google Shape;9258;p53"/>
              <p:cNvGrpSpPr/>
              <p:nvPr/>
            </p:nvGrpSpPr>
            <p:grpSpPr>
              <a:xfrm>
                <a:off x="4579164" y="3203653"/>
                <a:ext cx="1244833" cy="1020397"/>
                <a:chOff x="4579164" y="3203653"/>
                <a:chExt cx="1244833" cy="1020397"/>
              </a:xfrm>
            </p:grpSpPr>
            <p:sp>
              <p:nvSpPr>
                <p:cNvPr id="9259" name="Google Shape;9259;p53"/>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3"/>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1" name="Google Shape;9261;p53"/>
                <p:cNvGrpSpPr/>
                <p:nvPr/>
              </p:nvGrpSpPr>
              <p:grpSpPr>
                <a:xfrm>
                  <a:off x="4579164" y="3203653"/>
                  <a:ext cx="1244833" cy="1020397"/>
                  <a:chOff x="4579164" y="3203653"/>
                  <a:chExt cx="1244833" cy="1020397"/>
                </a:xfrm>
              </p:grpSpPr>
              <p:sp>
                <p:nvSpPr>
                  <p:cNvPr id="9262" name="Google Shape;9262;p53"/>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3"/>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4" name="Google Shape;9264;p53"/>
                  <p:cNvGrpSpPr/>
                  <p:nvPr/>
                </p:nvGrpSpPr>
                <p:grpSpPr>
                  <a:xfrm>
                    <a:off x="4579164" y="3203653"/>
                    <a:ext cx="1244833" cy="1020397"/>
                    <a:chOff x="4579164" y="3203653"/>
                    <a:chExt cx="1244833" cy="1020397"/>
                  </a:xfrm>
                </p:grpSpPr>
                <p:sp>
                  <p:nvSpPr>
                    <p:cNvPr id="9265" name="Google Shape;9265;p53"/>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3"/>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3"/>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3"/>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3"/>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3"/>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3"/>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3"/>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3" name="Google Shape;9273;p53"/>
                    <p:cNvGrpSpPr/>
                    <p:nvPr/>
                  </p:nvGrpSpPr>
                  <p:grpSpPr>
                    <a:xfrm>
                      <a:off x="4579164" y="3203653"/>
                      <a:ext cx="1244833" cy="1020397"/>
                      <a:chOff x="4579164" y="3203653"/>
                      <a:chExt cx="1244833" cy="1020397"/>
                    </a:xfrm>
                  </p:grpSpPr>
                  <p:sp>
                    <p:nvSpPr>
                      <p:cNvPr id="9274" name="Google Shape;9274;p53"/>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3"/>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3"/>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3"/>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3"/>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3"/>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3"/>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3"/>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3"/>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3"/>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3"/>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3"/>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3"/>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3"/>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8" name="Google Shape;9288;p53"/>
                      <p:cNvGrpSpPr/>
                      <p:nvPr/>
                    </p:nvGrpSpPr>
                    <p:grpSpPr>
                      <a:xfrm>
                        <a:off x="4579164" y="3203653"/>
                        <a:ext cx="1244833" cy="1020397"/>
                        <a:chOff x="4579164" y="3203653"/>
                        <a:chExt cx="1244833" cy="1020397"/>
                      </a:xfrm>
                    </p:grpSpPr>
                    <p:sp>
                      <p:nvSpPr>
                        <p:cNvPr id="9289" name="Google Shape;9289;p53"/>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3"/>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3"/>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3"/>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3"/>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3"/>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3"/>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3"/>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3"/>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3"/>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3"/>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3"/>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3"/>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3"/>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3"/>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3"/>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3"/>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3"/>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3"/>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3"/>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3"/>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3"/>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3"/>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3"/>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3" name="Google Shape;9313;p53"/>
                        <p:cNvGrpSpPr/>
                        <p:nvPr/>
                      </p:nvGrpSpPr>
                      <p:grpSpPr>
                        <a:xfrm>
                          <a:off x="4579164" y="3203653"/>
                          <a:ext cx="1244833" cy="1020397"/>
                          <a:chOff x="4579164" y="3203653"/>
                          <a:chExt cx="1244833" cy="1020397"/>
                        </a:xfrm>
                      </p:grpSpPr>
                      <p:sp>
                        <p:nvSpPr>
                          <p:cNvPr id="9314" name="Google Shape;9314;p53"/>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5" name="Google Shape;9315;p53"/>
                          <p:cNvGrpSpPr/>
                          <p:nvPr/>
                        </p:nvGrpSpPr>
                        <p:grpSpPr>
                          <a:xfrm>
                            <a:off x="4579164" y="3203653"/>
                            <a:ext cx="1244833" cy="1020397"/>
                            <a:chOff x="4579164" y="3203653"/>
                            <a:chExt cx="1244833" cy="1020397"/>
                          </a:xfrm>
                        </p:grpSpPr>
                        <p:sp>
                          <p:nvSpPr>
                            <p:cNvPr id="9316" name="Google Shape;9316;p53"/>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3"/>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3"/>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3"/>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3"/>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3"/>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3"/>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3" name="Google Shape;9323;p53"/>
                            <p:cNvGrpSpPr/>
                            <p:nvPr/>
                          </p:nvGrpSpPr>
                          <p:grpSpPr>
                            <a:xfrm>
                              <a:off x="4579164" y="3203653"/>
                              <a:ext cx="1244833" cy="1020397"/>
                              <a:chOff x="4579164" y="3203653"/>
                              <a:chExt cx="1244833" cy="1020397"/>
                            </a:xfrm>
                          </p:grpSpPr>
                          <p:sp>
                            <p:nvSpPr>
                              <p:cNvPr id="9324" name="Google Shape;9324;p53"/>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3"/>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3"/>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3"/>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3"/>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3"/>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3"/>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3"/>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3"/>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3"/>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3"/>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3"/>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3"/>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7" name="Google Shape;9337;p53"/>
                              <p:cNvGrpSpPr/>
                              <p:nvPr/>
                            </p:nvGrpSpPr>
                            <p:grpSpPr>
                              <a:xfrm>
                                <a:off x="4579164" y="3203653"/>
                                <a:ext cx="1244833" cy="1020397"/>
                                <a:chOff x="4579164" y="3203653"/>
                                <a:chExt cx="1244833" cy="1020397"/>
                              </a:xfrm>
                            </p:grpSpPr>
                            <p:sp>
                              <p:nvSpPr>
                                <p:cNvPr id="9338" name="Google Shape;9338;p53"/>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3"/>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3"/>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3"/>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3"/>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3"/>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3"/>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5" name="Google Shape;9345;p53"/>
                                <p:cNvGrpSpPr/>
                                <p:nvPr/>
                              </p:nvGrpSpPr>
                              <p:grpSpPr>
                                <a:xfrm>
                                  <a:off x="4579164" y="3203653"/>
                                  <a:ext cx="1244833" cy="1020397"/>
                                  <a:chOff x="4579164" y="3203653"/>
                                  <a:chExt cx="1244833" cy="1020397"/>
                                </a:xfrm>
                              </p:grpSpPr>
                              <p:sp>
                                <p:nvSpPr>
                                  <p:cNvPr id="9346" name="Google Shape;9346;p53"/>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3"/>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3"/>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3"/>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3"/>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1" name="Google Shape;9351;p53"/>
                                  <p:cNvGrpSpPr/>
                                  <p:nvPr/>
                                </p:nvGrpSpPr>
                                <p:grpSpPr>
                                  <a:xfrm>
                                    <a:off x="4579164" y="3203653"/>
                                    <a:ext cx="1244833" cy="1020397"/>
                                    <a:chOff x="4579164" y="3203653"/>
                                    <a:chExt cx="1244833" cy="1020397"/>
                                  </a:xfrm>
                                </p:grpSpPr>
                                <p:sp>
                                  <p:nvSpPr>
                                    <p:cNvPr id="9352" name="Google Shape;9352;p53"/>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3"/>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3"/>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3"/>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9356" name="Google Shape;9356;p53"/>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3"/>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3"/>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359" name="Google Shape;9359;p53"/>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9360" name="Google Shape;9360;p53"/>
              <p:cNvGrpSpPr/>
              <p:nvPr/>
            </p:nvGrpSpPr>
            <p:grpSpPr>
              <a:xfrm>
                <a:off x="4595437" y="3598775"/>
                <a:ext cx="37776" cy="32451"/>
                <a:chOff x="4595437" y="3598775"/>
                <a:chExt cx="37776" cy="32451"/>
              </a:xfrm>
            </p:grpSpPr>
            <p:sp>
              <p:nvSpPr>
                <p:cNvPr id="9361" name="Google Shape;9361;p53"/>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3"/>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3" name="Google Shape;9363;p53"/>
              <p:cNvGrpSpPr/>
              <p:nvPr/>
            </p:nvGrpSpPr>
            <p:grpSpPr>
              <a:xfrm>
                <a:off x="4641864" y="3524443"/>
                <a:ext cx="37776" cy="32380"/>
                <a:chOff x="4641864" y="3524443"/>
                <a:chExt cx="37776" cy="32380"/>
              </a:xfrm>
            </p:grpSpPr>
            <p:sp>
              <p:nvSpPr>
                <p:cNvPr id="9364" name="Google Shape;9364;p53"/>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3"/>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53"/>
              <p:cNvGrpSpPr/>
              <p:nvPr/>
            </p:nvGrpSpPr>
            <p:grpSpPr>
              <a:xfrm>
                <a:off x="4648431" y="3893901"/>
                <a:ext cx="37776" cy="32357"/>
                <a:chOff x="4648431" y="3893901"/>
                <a:chExt cx="37776" cy="32357"/>
              </a:xfrm>
            </p:grpSpPr>
            <p:sp>
              <p:nvSpPr>
                <p:cNvPr id="9367" name="Google Shape;9367;p53"/>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3"/>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9" name="Google Shape;9369;p53"/>
              <p:cNvGrpSpPr/>
              <p:nvPr/>
            </p:nvGrpSpPr>
            <p:grpSpPr>
              <a:xfrm>
                <a:off x="4567752" y="3722908"/>
                <a:ext cx="37870" cy="32380"/>
                <a:chOff x="4567752" y="3722908"/>
                <a:chExt cx="37870" cy="32380"/>
              </a:xfrm>
            </p:grpSpPr>
            <p:sp>
              <p:nvSpPr>
                <p:cNvPr id="9370" name="Google Shape;9370;p53"/>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3"/>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53"/>
              <p:cNvGrpSpPr/>
              <p:nvPr/>
            </p:nvGrpSpPr>
            <p:grpSpPr>
              <a:xfrm>
                <a:off x="4617506" y="3652052"/>
                <a:ext cx="37783" cy="32357"/>
                <a:chOff x="4617506" y="3652052"/>
                <a:chExt cx="37783" cy="32357"/>
              </a:xfrm>
            </p:grpSpPr>
            <p:sp>
              <p:nvSpPr>
                <p:cNvPr id="9373" name="Google Shape;9373;p53"/>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3"/>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5" name="Google Shape;9375;p53"/>
              <p:cNvGrpSpPr/>
              <p:nvPr/>
            </p:nvGrpSpPr>
            <p:grpSpPr>
              <a:xfrm>
                <a:off x="4739005" y="3554149"/>
                <a:ext cx="37870" cy="32357"/>
                <a:chOff x="4739005" y="3554149"/>
                <a:chExt cx="37870" cy="32357"/>
              </a:xfrm>
            </p:grpSpPr>
            <p:sp>
              <p:nvSpPr>
                <p:cNvPr id="9376" name="Google Shape;9376;p53"/>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3"/>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8" name="Google Shape;9378;p53"/>
              <p:cNvGrpSpPr/>
              <p:nvPr/>
            </p:nvGrpSpPr>
            <p:grpSpPr>
              <a:xfrm>
                <a:off x="4806557" y="3630258"/>
                <a:ext cx="37776" cy="32364"/>
                <a:chOff x="4806557" y="3630258"/>
                <a:chExt cx="37776" cy="32364"/>
              </a:xfrm>
            </p:grpSpPr>
            <p:sp>
              <p:nvSpPr>
                <p:cNvPr id="9379" name="Google Shape;9379;p53"/>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3"/>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53"/>
              <p:cNvGrpSpPr/>
              <p:nvPr/>
            </p:nvGrpSpPr>
            <p:grpSpPr>
              <a:xfrm>
                <a:off x="4737007" y="4004357"/>
                <a:ext cx="37870" cy="32357"/>
                <a:chOff x="4737007" y="4004357"/>
                <a:chExt cx="37870" cy="32357"/>
              </a:xfrm>
            </p:grpSpPr>
            <p:sp>
              <p:nvSpPr>
                <p:cNvPr id="9382" name="Google Shape;9382;p53"/>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3"/>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53"/>
              <p:cNvGrpSpPr/>
              <p:nvPr/>
            </p:nvGrpSpPr>
            <p:grpSpPr>
              <a:xfrm>
                <a:off x="4773634" y="4208627"/>
                <a:ext cx="37776" cy="32357"/>
                <a:chOff x="4773634" y="4208627"/>
                <a:chExt cx="37776" cy="32357"/>
              </a:xfrm>
            </p:grpSpPr>
            <p:sp>
              <p:nvSpPr>
                <p:cNvPr id="9385" name="Google Shape;9385;p53"/>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3"/>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53"/>
              <p:cNvGrpSpPr/>
              <p:nvPr/>
            </p:nvGrpSpPr>
            <p:grpSpPr>
              <a:xfrm>
                <a:off x="4888282" y="4074764"/>
                <a:ext cx="37776" cy="32451"/>
                <a:chOff x="4888282" y="4074764"/>
                <a:chExt cx="37776" cy="32451"/>
              </a:xfrm>
            </p:grpSpPr>
            <p:sp>
              <p:nvSpPr>
                <p:cNvPr id="9388" name="Google Shape;9388;p53"/>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3"/>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0" name="Google Shape;9390;p53"/>
              <p:cNvGrpSpPr/>
              <p:nvPr/>
            </p:nvGrpSpPr>
            <p:grpSpPr>
              <a:xfrm>
                <a:off x="4901315" y="3804271"/>
                <a:ext cx="37776" cy="32364"/>
                <a:chOff x="4901315" y="3804271"/>
                <a:chExt cx="37776" cy="32364"/>
              </a:xfrm>
            </p:grpSpPr>
            <p:sp>
              <p:nvSpPr>
                <p:cNvPr id="9391" name="Google Shape;9391;p53"/>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3"/>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3" name="Google Shape;9393;p53"/>
              <p:cNvGrpSpPr/>
              <p:nvPr/>
            </p:nvGrpSpPr>
            <p:grpSpPr>
              <a:xfrm>
                <a:off x="4866394" y="3715035"/>
                <a:ext cx="37846" cy="32357"/>
                <a:chOff x="4866394" y="3715035"/>
                <a:chExt cx="37846" cy="32357"/>
              </a:xfrm>
            </p:grpSpPr>
            <p:sp>
              <p:nvSpPr>
                <p:cNvPr id="9394" name="Google Shape;9394;p53"/>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3"/>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6" name="Google Shape;9396;p53"/>
              <p:cNvGrpSpPr/>
              <p:nvPr/>
            </p:nvGrpSpPr>
            <p:grpSpPr>
              <a:xfrm>
                <a:off x="4979233" y="3839798"/>
                <a:ext cx="37878" cy="32420"/>
                <a:chOff x="4979233" y="3839798"/>
                <a:chExt cx="37878" cy="32420"/>
              </a:xfrm>
            </p:grpSpPr>
            <p:sp>
              <p:nvSpPr>
                <p:cNvPr id="9397" name="Google Shape;9397;p53"/>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3"/>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53"/>
              <p:cNvGrpSpPr/>
              <p:nvPr/>
            </p:nvGrpSpPr>
            <p:grpSpPr>
              <a:xfrm>
                <a:off x="4790662" y="3679147"/>
                <a:ext cx="37783" cy="32380"/>
                <a:chOff x="4790662" y="3679147"/>
                <a:chExt cx="37783" cy="32380"/>
              </a:xfrm>
            </p:grpSpPr>
            <p:sp>
              <p:nvSpPr>
                <p:cNvPr id="9400" name="Google Shape;9400;p53"/>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3"/>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2" name="Google Shape;9402;p53"/>
              <p:cNvGrpSpPr/>
              <p:nvPr/>
            </p:nvGrpSpPr>
            <p:grpSpPr>
              <a:xfrm>
                <a:off x="4857263" y="3557861"/>
                <a:ext cx="37776" cy="32357"/>
                <a:chOff x="4857263" y="3557861"/>
                <a:chExt cx="37776" cy="32357"/>
              </a:xfrm>
            </p:grpSpPr>
            <p:sp>
              <p:nvSpPr>
                <p:cNvPr id="9403" name="Google Shape;9403;p53"/>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3"/>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5" name="Google Shape;9405;p53"/>
              <p:cNvGrpSpPr/>
              <p:nvPr/>
            </p:nvGrpSpPr>
            <p:grpSpPr>
              <a:xfrm>
                <a:off x="4883902" y="3648033"/>
                <a:ext cx="37783" cy="32380"/>
                <a:chOff x="4883902" y="3648033"/>
                <a:chExt cx="37783" cy="32380"/>
              </a:xfrm>
            </p:grpSpPr>
            <p:sp>
              <p:nvSpPr>
                <p:cNvPr id="9406" name="Google Shape;9406;p53"/>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3"/>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53"/>
              <p:cNvGrpSpPr/>
              <p:nvPr/>
            </p:nvGrpSpPr>
            <p:grpSpPr>
              <a:xfrm>
                <a:off x="4907780" y="3347220"/>
                <a:ext cx="37878" cy="32357"/>
                <a:chOff x="4907780" y="3347220"/>
                <a:chExt cx="37878" cy="32357"/>
              </a:xfrm>
            </p:grpSpPr>
            <p:sp>
              <p:nvSpPr>
                <p:cNvPr id="9409" name="Google Shape;9409;p53"/>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3"/>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53"/>
              <p:cNvGrpSpPr/>
              <p:nvPr/>
            </p:nvGrpSpPr>
            <p:grpSpPr>
              <a:xfrm>
                <a:off x="5065048" y="3738150"/>
                <a:ext cx="37783" cy="32364"/>
                <a:chOff x="5065048" y="3738150"/>
                <a:chExt cx="37783" cy="32364"/>
              </a:xfrm>
            </p:grpSpPr>
            <p:sp>
              <p:nvSpPr>
                <p:cNvPr id="9412" name="Google Shape;9412;p53"/>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3"/>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4" name="Google Shape;9414;p53"/>
              <p:cNvGrpSpPr/>
              <p:nvPr/>
            </p:nvGrpSpPr>
            <p:grpSpPr>
              <a:xfrm>
                <a:off x="5071616" y="3284615"/>
                <a:ext cx="37783" cy="32357"/>
                <a:chOff x="5071616" y="3284615"/>
                <a:chExt cx="37783" cy="32357"/>
              </a:xfrm>
            </p:grpSpPr>
            <p:sp>
              <p:nvSpPr>
                <p:cNvPr id="9415" name="Google Shape;9415;p53"/>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3"/>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53"/>
              <p:cNvGrpSpPr/>
              <p:nvPr/>
            </p:nvGrpSpPr>
            <p:grpSpPr>
              <a:xfrm>
                <a:off x="5389291" y="3759921"/>
                <a:ext cx="37783" cy="32380"/>
                <a:chOff x="5389291" y="3759921"/>
                <a:chExt cx="37783" cy="32380"/>
              </a:xfrm>
            </p:grpSpPr>
            <p:sp>
              <p:nvSpPr>
                <p:cNvPr id="9418" name="Google Shape;9418;p53"/>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3"/>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53"/>
              <p:cNvGrpSpPr/>
              <p:nvPr/>
            </p:nvGrpSpPr>
            <p:grpSpPr>
              <a:xfrm>
                <a:off x="5431534" y="3632932"/>
                <a:ext cx="37878" cy="32451"/>
                <a:chOff x="5431534" y="3632932"/>
                <a:chExt cx="37878" cy="32451"/>
              </a:xfrm>
            </p:grpSpPr>
            <p:sp>
              <p:nvSpPr>
                <p:cNvPr id="9421" name="Google Shape;9421;p53"/>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3"/>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53"/>
              <p:cNvGrpSpPr/>
              <p:nvPr/>
            </p:nvGrpSpPr>
            <p:grpSpPr>
              <a:xfrm>
                <a:off x="5540755" y="3544829"/>
                <a:ext cx="37783" cy="32357"/>
                <a:chOff x="5540755" y="3544829"/>
                <a:chExt cx="37783" cy="32357"/>
              </a:xfrm>
            </p:grpSpPr>
            <p:sp>
              <p:nvSpPr>
                <p:cNvPr id="9424" name="Google Shape;9424;p53"/>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3"/>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6" name="Google Shape;9426;p53"/>
              <p:cNvGrpSpPr/>
              <p:nvPr/>
            </p:nvGrpSpPr>
            <p:grpSpPr>
              <a:xfrm>
                <a:off x="5579293" y="3412107"/>
                <a:ext cx="37776" cy="32357"/>
                <a:chOff x="5579293" y="3412107"/>
                <a:chExt cx="37776" cy="32357"/>
              </a:xfrm>
            </p:grpSpPr>
            <p:sp>
              <p:nvSpPr>
                <p:cNvPr id="9427" name="Google Shape;9427;p53"/>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3"/>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53"/>
              <p:cNvGrpSpPr/>
              <p:nvPr/>
            </p:nvGrpSpPr>
            <p:grpSpPr>
              <a:xfrm>
                <a:off x="5801346" y="3284615"/>
                <a:ext cx="37783" cy="32357"/>
                <a:chOff x="5801346" y="3284615"/>
                <a:chExt cx="37783" cy="32357"/>
              </a:xfrm>
            </p:grpSpPr>
            <p:sp>
              <p:nvSpPr>
                <p:cNvPr id="9430" name="Google Shape;9430;p53"/>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3"/>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2" name="Google Shape;9432;p53"/>
              <p:cNvGrpSpPr/>
              <p:nvPr/>
            </p:nvGrpSpPr>
            <p:grpSpPr>
              <a:xfrm>
                <a:off x="5763578" y="3399067"/>
                <a:ext cx="37776" cy="32364"/>
                <a:chOff x="5763578" y="3399067"/>
                <a:chExt cx="37776" cy="32364"/>
              </a:xfrm>
            </p:grpSpPr>
            <p:sp>
              <p:nvSpPr>
                <p:cNvPr id="9433" name="Google Shape;9433;p53"/>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3"/>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5" name="Google Shape;9435;p53"/>
              <p:cNvGrpSpPr/>
              <p:nvPr/>
            </p:nvGrpSpPr>
            <p:grpSpPr>
              <a:xfrm>
                <a:off x="5395858" y="3230952"/>
                <a:ext cx="37776" cy="32364"/>
                <a:chOff x="5395858" y="3230952"/>
                <a:chExt cx="37776" cy="32364"/>
              </a:xfrm>
            </p:grpSpPr>
            <p:sp>
              <p:nvSpPr>
                <p:cNvPr id="9436" name="Google Shape;9436;p53"/>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3"/>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8" name="Google Shape;9438;p53"/>
              <p:cNvGrpSpPr/>
              <p:nvPr/>
            </p:nvGrpSpPr>
            <p:grpSpPr>
              <a:xfrm>
                <a:off x="5264088" y="3188237"/>
                <a:ext cx="37776" cy="32357"/>
                <a:chOff x="5264088" y="3188237"/>
                <a:chExt cx="37776" cy="32357"/>
              </a:xfrm>
            </p:grpSpPr>
            <p:sp>
              <p:nvSpPr>
                <p:cNvPr id="9439" name="Google Shape;9439;p53"/>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3"/>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1" name="Google Shape;9441;p53"/>
              <p:cNvGrpSpPr/>
              <p:nvPr/>
            </p:nvGrpSpPr>
            <p:grpSpPr>
              <a:xfrm>
                <a:off x="5585758" y="3237425"/>
                <a:ext cx="37878" cy="32357"/>
                <a:chOff x="5585758" y="3237425"/>
                <a:chExt cx="37878" cy="32357"/>
              </a:xfrm>
            </p:grpSpPr>
            <p:sp>
              <p:nvSpPr>
                <p:cNvPr id="9442" name="Google Shape;9442;p53"/>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3"/>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53"/>
              <p:cNvGrpSpPr/>
              <p:nvPr/>
            </p:nvGrpSpPr>
            <p:grpSpPr>
              <a:xfrm>
                <a:off x="4874196" y="3291088"/>
                <a:ext cx="37878" cy="32451"/>
                <a:chOff x="4874196" y="3291088"/>
                <a:chExt cx="37878" cy="32451"/>
              </a:xfrm>
            </p:grpSpPr>
            <p:sp>
              <p:nvSpPr>
                <p:cNvPr id="9445" name="Google Shape;9445;p53"/>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3"/>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7" name="Google Shape;9447;p53"/>
              <p:cNvGrpSpPr/>
              <p:nvPr/>
            </p:nvGrpSpPr>
            <p:grpSpPr>
              <a:xfrm>
                <a:off x="5197770" y="3785466"/>
                <a:ext cx="37783" cy="32427"/>
                <a:chOff x="5197770" y="3785466"/>
                <a:chExt cx="37783" cy="32427"/>
              </a:xfrm>
            </p:grpSpPr>
            <p:sp>
              <p:nvSpPr>
                <p:cNvPr id="9448" name="Google Shape;9448;p53"/>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3"/>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0" name="Google Shape;9450;p53"/>
              <p:cNvGrpSpPr/>
              <p:nvPr/>
            </p:nvGrpSpPr>
            <p:grpSpPr>
              <a:xfrm>
                <a:off x="5177699" y="3492117"/>
                <a:ext cx="37776" cy="32357"/>
                <a:chOff x="5177699" y="3492117"/>
                <a:chExt cx="37776" cy="32357"/>
              </a:xfrm>
            </p:grpSpPr>
            <p:sp>
              <p:nvSpPr>
                <p:cNvPr id="9451" name="Google Shape;9451;p53"/>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3"/>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53"/>
              <p:cNvGrpSpPr/>
              <p:nvPr/>
            </p:nvGrpSpPr>
            <p:grpSpPr>
              <a:xfrm>
                <a:off x="5349431" y="3622346"/>
                <a:ext cx="37870" cy="32380"/>
                <a:chOff x="5349431" y="3622346"/>
                <a:chExt cx="37870" cy="32380"/>
              </a:xfrm>
            </p:grpSpPr>
            <p:sp>
              <p:nvSpPr>
                <p:cNvPr id="9454" name="Google Shape;9454;p53"/>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3"/>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53"/>
              <p:cNvGrpSpPr/>
              <p:nvPr/>
            </p:nvGrpSpPr>
            <p:grpSpPr>
              <a:xfrm>
                <a:off x="5068855" y="3563980"/>
                <a:ext cx="53954" cy="46223"/>
                <a:chOff x="5068855" y="3563980"/>
                <a:chExt cx="53954" cy="46223"/>
              </a:xfrm>
            </p:grpSpPr>
            <p:sp>
              <p:nvSpPr>
                <p:cNvPr id="9457" name="Google Shape;9457;p53"/>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3"/>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9" name="Google Shape;9459;p53"/>
              <p:cNvGrpSpPr/>
              <p:nvPr/>
            </p:nvGrpSpPr>
            <p:grpSpPr>
              <a:xfrm>
                <a:off x="5037654" y="3392507"/>
                <a:ext cx="37870" cy="32451"/>
                <a:chOff x="5037654" y="3392507"/>
                <a:chExt cx="37870" cy="32451"/>
              </a:xfrm>
            </p:grpSpPr>
            <p:sp>
              <p:nvSpPr>
                <p:cNvPr id="9460" name="Google Shape;9460;p53"/>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3"/>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2" name="Google Shape;9462;p53"/>
              <p:cNvGrpSpPr/>
              <p:nvPr/>
            </p:nvGrpSpPr>
            <p:grpSpPr>
              <a:xfrm>
                <a:off x="5456560" y="3368629"/>
                <a:ext cx="37870" cy="32451"/>
                <a:chOff x="5456560" y="3368629"/>
                <a:chExt cx="37870" cy="32451"/>
              </a:xfrm>
            </p:grpSpPr>
            <p:sp>
              <p:nvSpPr>
                <p:cNvPr id="9463" name="Google Shape;9463;p53"/>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3"/>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5" name="Google Shape;9465;p53"/>
              <p:cNvGrpSpPr/>
              <p:nvPr/>
            </p:nvGrpSpPr>
            <p:grpSpPr>
              <a:xfrm>
                <a:off x="4755749" y="3501516"/>
                <a:ext cx="46246" cy="39608"/>
                <a:chOff x="4755749" y="3501516"/>
                <a:chExt cx="46246" cy="39608"/>
              </a:xfrm>
            </p:grpSpPr>
            <p:sp>
              <p:nvSpPr>
                <p:cNvPr id="9466" name="Google Shape;9466;p53"/>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3"/>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53"/>
              <p:cNvGrpSpPr/>
              <p:nvPr/>
            </p:nvGrpSpPr>
            <p:grpSpPr>
              <a:xfrm>
                <a:off x="4681346" y="3485582"/>
                <a:ext cx="37783" cy="32427"/>
                <a:chOff x="4681346" y="3485582"/>
                <a:chExt cx="37783" cy="32427"/>
              </a:xfrm>
            </p:grpSpPr>
            <p:sp>
              <p:nvSpPr>
                <p:cNvPr id="9469" name="Google Shape;9469;p53"/>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3"/>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53"/>
              <p:cNvGrpSpPr/>
              <p:nvPr/>
            </p:nvGrpSpPr>
            <p:grpSpPr>
              <a:xfrm>
                <a:off x="4767067" y="3291088"/>
                <a:ext cx="37878" cy="32451"/>
                <a:chOff x="4767067" y="3291088"/>
                <a:chExt cx="37878" cy="32451"/>
              </a:xfrm>
            </p:grpSpPr>
            <p:sp>
              <p:nvSpPr>
                <p:cNvPr id="9472" name="Google Shape;9472;p53"/>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3"/>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53"/>
              <p:cNvGrpSpPr/>
              <p:nvPr/>
            </p:nvGrpSpPr>
            <p:grpSpPr>
              <a:xfrm>
                <a:off x="4687819" y="3405539"/>
                <a:ext cx="37776" cy="32451"/>
                <a:chOff x="4687819" y="3405539"/>
                <a:chExt cx="37776" cy="32451"/>
              </a:xfrm>
            </p:grpSpPr>
            <p:sp>
              <p:nvSpPr>
                <p:cNvPr id="9475" name="Google Shape;9475;p53"/>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3"/>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53"/>
              <p:cNvGrpSpPr/>
              <p:nvPr/>
            </p:nvGrpSpPr>
            <p:grpSpPr>
              <a:xfrm>
                <a:off x="4923101" y="3444809"/>
                <a:ext cx="52813" cy="45318"/>
                <a:chOff x="4923101" y="3444809"/>
                <a:chExt cx="52813" cy="45318"/>
              </a:xfrm>
            </p:grpSpPr>
            <p:sp>
              <p:nvSpPr>
                <p:cNvPr id="9478" name="Google Shape;9478;p53"/>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3"/>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53"/>
              <p:cNvGrpSpPr/>
              <p:nvPr/>
            </p:nvGrpSpPr>
            <p:grpSpPr>
              <a:xfrm>
                <a:off x="4846040" y="3654750"/>
                <a:ext cx="31405" cy="26993"/>
                <a:chOff x="4846040" y="3654750"/>
                <a:chExt cx="31405" cy="26993"/>
              </a:xfrm>
            </p:grpSpPr>
            <p:sp>
              <p:nvSpPr>
                <p:cNvPr id="9481" name="Google Shape;9481;p53"/>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3"/>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53"/>
              <p:cNvGrpSpPr/>
              <p:nvPr/>
            </p:nvGrpSpPr>
            <p:grpSpPr>
              <a:xfrm>
                <a:off x="4925673" y="3691700"/>
                <a:ext cx="40253" cy="34472"/>
                <a:chOff x="4925673" y="3691700"/>
                <a:chExt cx="40253" cy="34472"/>
              </a:xfrm>
            </p:grpSpPr>
            <p:sp>
              <p:nvSpPr>
                <p:cNvPr id="9484" name="Google Shape;9484;p53"/>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3"/>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6" name="Google Shape;9486;p53"/>
              <p:cNvGrpSpPr/>
              <p:nvPr/>
            </p:nvGrpSpPr>
            <p:grpSpPr>
              <a:xfrm>
                <a:off x="4894653" y="3740848"/>
                <a:ext cx="31405" cy="26906"/>
                <a:chOff x="4894653" y="3740848"/>
                <a:chExt cx="31405" cy="26906"/>
              </a:xfrm>
            </p:grpSpPr>
            <p:sp>
              <p:nvSpPr>
                <p:cNvPr id="9487" name="Google Shape;9487;p53"/>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3"/>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53"/>
              <p:cNvGrpSpPr/>
              <p:nvPr/>
            </p:nvGrpSpPr>
            <p:grpSpPr>
              <a:xfrm>
                <a:off x="4962300" y="3696348"/>
                <a:ext cx="38255" cy="32773"/>
                <a:chOff x="4962300" y="3696348"/>
                <a:chExt cx="38255" cy="32773"/>
              </a:xfrm>
            </p:grpSpPr>
            <p:sp>
              <p:nvSpPr>
                <p:cNvPr id="9490" name="Google Shape;9490;p53"/>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3"/>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53"/>
              <p:cNvGrpSpPr/>
              <p:nvPr/>
            </p:nvGrpSpPr>
            <p:grpSpPr>
              <a:xfrm>
                <a:off x="4980185" y="3743349"/>
                <a:ext cx="31499" cy="26969"/>
                <a:chOff x="4980185" y="3743349"/>
                <a:chExt cx="31499" cy="26969"/>
              </a:xfrm>
            </p:grpSpPr>
            <p:sp>
              <p:nvSpPr>
                <p:cNvPr id="9493" name="Google Shape;9493;p53"/>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3"/>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53"/>
              <p:cNvGrpSpPr/>
              <p:nvPr/>
            </p:nvGrpSpPr>
            <p:grpSpPr>
              <a:xfrm>
                <a:off x="5013768" y="3734312"/>
                <a:ext cx="31499" cy="26969"/>
                <a:chOff x="5013768" y="3734312"/>
                <a:chExt cx="31499" cy="26969"/>
              </a:xfrm>
            </p:grpSpPr>
            <p:sp>
              <p:nvSpPr>
                <p:cNvPr id="9496" name="Google Shape;9496;p53"/>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3"/>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53"/>
              <p:cNvGrpSpPr/>
              <p:nvPr/>
            </p:nvGrpSpPr>
            <p:grpSpPr>
              <a:xfrm>
                <a:off x="5036703" y="3764545"/>
                <a:ext cx="31499" cy="26898"/>
                <a:chOff x="5036703" y="3764545"/>
                <a:chExt cx="31499" cy="26898"/>
              </a:xfrm>
            </p:grpSpPr>
            <p:sp>
              <p:nvSpPr>
                <p:cNvPr id="9499" name="Google Shape;9499;p53"/>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3"/>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53"/>
              <p:cNvGrpSpPr/>
              <p:nvPr/>
            </p:nvGrpSpPr>
            <p:grpSpPr>
              <a:xfrm>
                <a:off x="4953546" y="3768352"/>
                <a:ext cx="31405" cy="26898"/>
                <a:chOff x="4953546" y="3768352"/>
                <a:chExt cx="31405" cy="26898"/>
              </a:xfrm>
            </p:grpSpPr>
            <p:sp>
              <p:nvSpPr>
                <p:cNvPr id="9502" name="Google Shape;9502;p53"/>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3"/>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53"/>
              <p:cNvGrpSpPr/>
              <p:nvPr/>
            </p:nvGrpSpPr>
            <p:grpSpPr>
              <a:xfrm>
                <a:off x="4964770" y="3814016"/>
                <a:ext cx="31499" cy="26993"/>
                <a:chOff x="4964770" y="3814016"/>
                <a:chExt cx="31499" cy="26993"/>
              </a:xfrm>
            </p:grpSpPr>
            <p:sp>
              <p:nvSpPr>
                <p:cNvPr id="9505" name="Google Shape;9505;p53"/>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3"/>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7" name="Google Shape;9507;p53"/>
              <p:cNvGrpSpPr/>
              <p:nvPr/>
            </p:nvGrpSpPr>
            <p:grpSpPr>
              <a:xfrm>
                <a:off x="4923290" y="3800504"/>
                <a:ext cx="31468" cy="26898"/>
                <a:chOff x="4923290" y="3800504"/>
                <a:chExt cx="31468" cy="26898"/>
              </a:xfrm>
            </p:grpSpPr>
            <p:sp>
              <p:nvSpPr>
                <p:cNvPr id="9508" name="Google Shape;9508;p53"/>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3"/>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0" name="Google Shape;9510;p53"/>
              <p:cNvGrpSpPr/>
              <p:nvPr/>
            </p:nvGrpSpPr>
            <p:grpSpPr>
              <a:xfrm>
                <a:off x="5108534" y="3650943"/>
                <a:ext cx="31405" cy="26993"/>
                <a:chOff x="5108534" y="3650943"/>
                <a:chExt cx="31405" cy="26993"/>
              </a:xfrm>
            </p:grpSpPr>
            <p:sp>
              <p:nvSpPr>
                <p:cNvPr id="9511" name="Google Shape;9511;p53"/>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3"/>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3" name="Google Shape;9513;p53"/>
              <p:cNvGrpSpPr/>
              <p:nvPr/>
            </p:nvGrpSpPr>
            <p:grpSpPr>
              <a:xfrm>
                <a:off x="5119380" y="3760739"/>
                <a:ext cx="31499" cy="26993"/>
                <a:chOff x="5119380" y="3760739"/>
                <a:chExt cx="31499" cy="26993"/>
              </a:xfrm>
            </p:grpSpPr>
            <p:sp>
              <p:nvSpPr>
                <p:cNvPr id="9514" name="Google Shape;9514;p53"/>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3"/>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53"/>
              <p:cNvGrpSpPr/>
              <p:nvPr/>
            </p:nvGrpSpPr>
            <p:grpSpPr>
              <a:xfrm>
                <a:off x="5119380" y="3788235"/>
                <a:ext cx="31499" cy="26993"/>
                <a:chOff x="5119380" y="3788235"/>
                <a:chExt cx="31499" cy="26993"/>
              </a:xfrm>
            </p:grpSpPr>
            <p:sp>
              <p:nvSpPr>
                <p:cNvPr id="9517" name="Google Shape;9517;p53"/>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3"/>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53"/>
              <p:cNvGrpSpPr/>
              <p:nvPr/>
            </p:nvGrpSpPr>
            <p:grpSpPr>
              <a:xfrm>
                <a:off x="5158005" y="3875284"/>
                <a:ext cx="31405" cy="27001"/>
                <a:chOff x="5158005" y="3875284"/>
                <a:chExt cx="31405" cy="27001"/>
              </a:xfrm>
            </p:grpSpPr>
            <p:sp>
              <p:nvSpPr>
                <p:cNvPr id="9520" name="Google Shape;9520;p53"/>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3"/>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53"/>
              <p:cNvGrpSpPr/>
              <p:nvPr/>
            </p:nvGrpSpPr>
            <p:grpSpPr>
              <a:xfrm>
                <a:off x="5233163" y="3764545"/>
                <a:ext cx="31499" cy="26898"/>
                <a:chOff x="5233163" y="3764545"/>
                <a:chExt cx="31499" cy="26898"/>
              </a:xfrm>
            </p:grpSpPr>
            <p:sp>
              <p:nvSpPr>
                <p:cNvPr id="9523" name="Google Shape;9523;p53"/>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3"/>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53"/>
              <p:cNvGrpSpPr/>
              <p:nvPr/>
            </p:nvGrpSpPr>
            <p:grpSpPr>
              <a:xfrm>
                <a:off x="5276168" y="3805545"/>
                <a:ext cx="31499" cy="26906"/>
                <a:chOff x="5276168" y="3805545"/>
                <a:chExt cx="31499" cy="26906"/>
              </a:xfrm>
            </p:grpSpPr>
            <p:sp>
              <p:nvSpPr>
                <p:cNvPr id="9526" name="Google Shape;9526;p53"/>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3"/>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53"/>
              <p:cNvGrpSpPr/>
              <p:nvPr/>
            </p:nvGrpSpPr>
            <p:grpSpPr>
              <a:xfrm>
                <a:off x="5294053" y="3851933"/>
                <a:ext cx="31405" cy="26945"/>
                <a:chOff x="5294053" y="3851933"/>
                <a:chExt cx="31405" cy="26945"/>
              </a:xfrm>
            </p:grpSpPr>
            <p:sp>
              <p:nvSpPr>
                <p:cNvPr id="9529" name="Google Shape;9529;p53"/>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3"/>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53"/>
              <p:cNvGrpSpPr/>
              <p:nvPr/>
            </p:nvGrpSpPr>
            <p:grpSpPr>
              <a:xfrm>
                <a:off x="5341723" y="3851902"/>
                <a:ext cx="31405" cy="26977"/>
                <a:chOff x="5341723" y="3851902"/>
                <a:chExt cx="31405" cy="26977"/>
              </a:xfrm>
            </p:grpSpPr>
            <p:sp>
              <p:nvSpPr>
                <p:cNvPr id="9532" name="Google Shape;9532;p53"/>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3"/>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53"/>
              <p:cNvGrpSpPr/>
              <p:nvPr/>
            </p:nvGrpSpPr>
            <p:grpSpPr>
              <a:xfrm>
                <a:off x="5054871" y="3507855"/>
                <a:ext cx="31405" cy="26993"/>
                <a:chOff x="5054871" y="3507855"/>
                <a:chExt cx="31405" cy="26993"/>
              </a:xfrm>
            </p:grpSpPr>
            <p:sp>
              <p:nvSpPr>
                <p:cNvPr id="9535" name="Google Shape;9535;p53"/>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3"/>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7" name="Google Shape;9537;p53"/>
              <p:cNvGrpSpPr/>
              <p:nvPr/>
            </p:nvGrpSpPr>
            <p:grpSpPr>
              <a:xfrm>
                <a:off x="4876579" y="3675325"/>
                <a:ext cx="31405" cy="26969"/>
                <a:chOff x="4876579" y="3675325"/>
                <a:chExt cx="31405" cy="26969"/>
              </a:xfrm>
            </p:grpSpPr>
            <p:sp>
              <p:nvSpPr>
                <p:cNvPr id="9538" name="Google Shape;9538;p53"/>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3"/>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0" name="Google Shape;9540;p53"/>
              <p:cNvGrpSpPr/>
              <p:nvPr/>
            </p:nvGrpSpPr>
            <p:grpSpPr>
              <a:xfrm>
                <a:off x="4842233" y="3688333"/>
                <a:ext cx="31405" cy="26993"/>
                <a:chOff x="4842233" y="3688333"/>
                <a:chExt cx="31405" cy="26993"/>
              </a:xfrm>
            </p:grpSpPr>
            <p:sp>
              <p:nvSpPr>
                <p:cNvPr id="9541" name="Google Shape;9541;p53"/>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3"/>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3" name="Google Shape;9543;p53"/>
              <p:cNvGrpSpPr/>
              <p:nvPr/>
            </p:nvGrpSpPr>
            <p:grpSpPr>
              <a:xfrm>
                <a:off x="5187876" y="3608032"/>
                <a:ext cx="31405" cy="27001"/>
                <a:chOff x="5187876" y="3608032"/>
                <a:chExt cx="31405" cy="27001"/>
              </a:xfrm>
            </p:grpSpPr>
            <p:sp>
              <p:nvSpPr>
                <p:cNvPr id="9544" name="Google Shape;9544;p53"/>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3"/>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6" name="Google Shape;9546;p53"/>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3"/>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8" name="Google Shape;9548;p53"/>
              <p:cNvGrpSpPr/>
              <p:nvPr/>
            </p:nvGrpSpPr>
            <p:grpSpPr>
              <a:xfrm>
                <a:off x="5269224" y="3304167"/>
                <a:ext cx="40253" cy="34402"/>
                <a:chOff x="5269224" y="3304167"/>
                <a:chExt cx="40253" cy="34402"/>
              </a:xfrm>
            </p:grpSpPr>
            <p:sp>
              <p:nvSpPr>
                <p:cNvPr id="9549" name="Google Shape;9549;p53"/>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3"/>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53"/>
              <p:cNvGrpSpPr/>
              <p:nvPr/>
            </p:nvGrpSpPr>
            <p:grpSpPr>
              <a:xfrm>
                <a:off x="5327354" y="3476615"/>
                <a:ext cx="49864" cy="42723"/>
                <a:chOff x="5327354" y="3476615"/>
                <a:chExt cx="49864" cy="42723"/>
              </a:xfrm>
            </p:grpSpPr>
            <p:sp>
              <p:nvSpPr>
                <p:cNvPr id="9552" name="Google Shape;9552;p53"/>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3"/>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4" name="Google Shape;9554;p53"/>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3"/>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6" name="Google Shape;9556;p53"/>
              <p:cNvGrpSpPr/>
              <p:nvPr/>
            </p:nvGrpSpPr>
            <p:grpSpPr>
              <a:xfrm>
                <a:off x="5341723" y="3775957"/>
                <a:ext cx="31405" cy="26898"/>
                <a:chOff x="5341723" y="3775957"/>
                <a:chExt cx="31405" cy="26898"/>
              </a:xfrm>
            </p:grpSpPr>
            <p:sp>
              <p:nvSpPr>
                <p:cNvPr id="9557" name="Google Shape;9557;p53"/>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3"/>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53"/>
              <p:cNvGrpSpPr/>
              <p:nvPr/>
            </p:nvGrpSpPr>
            <p:grpSpPr>
              <a:xfrm>
                <a:off x="5439053" y="3699274"/>
                <a:ext cx="31405" cy="26898"/>
                <a:chOff x="5439053" y="3699274"/>
                <a:chExt cx="31405" cy="26898"/>
              </a:xfrm>
            </p:grpSpPr>
            <p:sp>
              <p:nvSpPr>
                <p:cNvPr id="9560" name="Google Shape;9560;p53"/>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3"/>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53"/>
              <p:cNvGrpSpPr/>
              <p:nvPr/>
            </p:nvGrpSpPr>
            <p:grpSpPr>
              <a:xfrm>
                <a:off x="5412414" y="3622307"/>
                <a:ext cx="31499" cy="26993"/>
                <a:chOff x="5412414" y="3622307"/>
                <a:chExt cx="31499" cy="26993"/>
              </a:xfrm>
            </p:grpSpPr>
            <p:sp>
              <p:nvSpPr>
                <p:cNvPr id="9563" name="Google Shape;9563;p53"/>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3"/>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5" name="Google Shape;9565;p53"/>
              <p:cNvGrpSpPr/>
              <p:nvPr/>
            </p:nvGrpSpPr>
            <p:grpSpPr>
              <a:xfrm>
                <a:off x="5476254" y="3473949"/>
                <a:ext cx="26835" cy="26930"/>
                <a:chOff x="5476254" y="3473949"/>
                <a:chExt cx="26835" cy="26930"/>
              </a:xfrm>
            </p:grpSpPr>
            <p:sp>
              <p:nvSpPr>
                <p:cNvPr id="9566" name="Google Shape;9566;p53"/>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3"/>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8" name="Google Shape;9568;p53"/>
              <p:cNvGrpSpPr/>
              <p:nvPr/>
            </p:nvGrpSpPr>
            <p:grpSpPr>
              <a:xfrm>
                <a:off x="5564547" y="3481594"/>
                <a:ext cx="31397" cy="26898"/>
                <a:chOff x="5564547" y="3481594"/>
                <a:chExt cx="31397" cy="26898"/>
              </a:xfrm>
            </p:grpSpPr>
            <p:sp>
              <p:nvSpPr>
                <p:cNvPr id="9569" name="Google Shape;9569;p53"/>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3"/>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53"/>
              <p:cNvGrpSpPr/>
              <p:nvPr/>
            </p:nvGrpSpPr>
            <p:grpSpPr>
              <a:xfrm>
                <a:off x="5534101" y="3470174"/>
                <a:ext cx="31397" cy="26906"/>
                <a:chOff x="5534101" y="3470174"/>
                <a:chExt cx="31397" cy="26906"/>
              </a:xfrm>
            </p:grpSpPr>
            <p:sp>
              <p:nvSpPr>
                <p:cNvPr id="9572" name="Google Shape;9572;p53"/>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3"/>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53"/>
              <p:cNvGrpSpPr/>
              <p:nvPr/>
            </p:nvGrpSpPr>
            <p:grpSpPr>
              <a:xfrm>
                <a:off x="5610879" y="3314486"/>
                <a:ext cx="31499" cy="26938"/>
                <a:chOff x="5610879" y="3314486"/>
                <a:chExt cx="31499" cy="26938"/>
              </a:xfrm>
            </p:grpSpPr>
            <p:sp>
              <p:nvSpPr>
                <p:cNvPr id="9575" name="Google Shape;9575;p53"/>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3"/>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53"/>
              <p:cNvGrpSpPr/>
              <p:nvPr/>
            </p:nvGrpSpPr>
            <p:grpSpPr>
              <a:xfrm>
                <a:off x="4834525" y="3501382"/>
                <a:ext cx="31499" cy="26898"/>
                <a:chOff x="4834525" y="3501382"/>
                <a:chExt cx="31499" cy="26898"/>
              </a:xfrm>
            </p:grpSpPr>
            <p:sp>
              <p:nvSpPr>
                <p:cNvPr id="9578" name="Google Shape;9578;p53"/>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3"/>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53"/>
              <p:cNvGrpSpPr/>
              <p:nvPr/>
            </p:nvGrpSpPr>
            <p:grpSpPr>
              <a:xfrm>
                <a:off x="4898460" y="3580158"/>
                <a:ext cx="31405" cy="26898"/>
                <a:chOff x="4898460" y="3580158"/>
                <a:chExt cx="31405" cy="26898"/>
              </a:xfrm>
            </p:grpSpPr>
            <p:sp>
              <p:nvSpPr>
                <p:cNvPr id="9581" name="Google Shape;9581;p53"/>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3"/>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3" name="Google Shape;9583;p53"/>
              <p:cNvGrpSpPr/>
              <p:nvPr/>
            </p:nvGrpSpPr>
            <p:grpSpPr>
              <a:xfrm>
                <a:off x="4882667" y="3608032"/>
                <a:ext cx="31499" cy="27001"/>
                <a:chOff x="4882667" y="3608032"/>
                <a:chExt cx="31499" cy="27001"/>
              </a:xfrm>
            </p:grpSpPr>
            <p:sp>
              <p:nvSpPr>
                <p:cNvPr id="9584" name="Google Shape;9584;p53"/>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3"/>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6" name="Google Shape;9586;p53"/>
              <p:cNvGrpSpPr/>
              <p:nvPr/>
            </p:nvGrpSpPr>
            <p:grpSpPr>
              <a:xfrm>
                <a:off x="4843373" y="3631407"/>
                <a:ext cx="16273" cy="16186"/>
                <a:chOff x="4843373" y="3631407"/>
                <a:chExt cx="16273" cy="16186"/>
              </a:xfrm>
            </p:grpSpPr>
            <p:sp>
              <p:nvSpPr>
                <p:cNvPr id="9587" name="Google Shape;9587;p53"/>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3"/>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53"/>
              <p:cNvGrpSpPr/>
              <p:nvPr/>
            </p:nvGrpSpPr>
            <p:grpSpPr>
              <a:xfrm>
                <a:off x="4727773" y="3591578"/>
                <a:ext cx="31499" cy="26898"/>
                <a:chOff x="4727773" y="3591578"/>
                <a:chExt cx="31499" cy="26898"/>
              </a:xfrm>
            </p:grpSpPr>
            <p:sp>
              <p:nvSpPr>
                <p:cNvPr id="9590" name="Google Shape;9590;p53"/>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3"/>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2" name="Google Shape;9592;p53"/>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3"/>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4" name="Google Shape;9594;p53"/>
              <p:cNvGrpSpPr/>
              <p:nvPr/>
            </p:nvGrpSpPr>
            <p:grpSpPr>
              <a:xfrm>
                <a:off x="4609421" y="3577398"/>
                <a:ext cx="31499" cy="27001"/>
                <a:chOff x="4609421" y="3577398"/>
                <a:chExt cx="31499" cy="27001"/>
              </a:xfrm>
            </p:grpSpPr>
            <p:sp>
              <p:nvSpPr>
                <p:cNvPr id="9595" name="Google Shape;9595;p53"/>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3"/>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7" name="Google Shape;9597;p53"/>
              <p:cNvGrpSpPr/>
              <p:nvPr/>
            </p:nvGrpSpPr>
            <p:grpSpPr>
              <a:xfrm>
                <a:off x="4649289" y="3577398"/>
                <a:ext cx="31499" cy="27001"/>
                <a:chOff x="4649289" y="3577398"/>
                <a:chExt cx="31499" cy="27001"/>
              </a:xfrm>
            </p:grpSpPr>
            <p:sp>
              <p:nvSpPr>
                <p:cNvPr id="9598" name="Google Shape;9598;p53"/>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3"/>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53"/>
              <p:cNvGrpSpPr/>
              <p:nvPr/>
            </p:nvGrpSpPr>
            <p:grpSpPr>
              <a:xfrm>
                <a:off x="4605614" y="3639523"/>
                <a:ext cx="31499" cy="26906"/>
                <a:chOff x="4605614" y="3639523"/>
                <a:chExt cx="31499" cy="26906"/>
              </a:xfrm>
            </p:grpSpPr>
            <p:sp>
              <p:nvSpPr>
                <p:cNvPr id="9601" name="Google Shape;9601;p53"/>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3"/>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53"/>
              <p:cNvGrpSpPr/>
              <p:nvPr/>
            </p:nvGrpSpPr>
            <p:grpSpPr>
              <a:xfrm>
                <a:off x="4785149" y="3618846"/>
                <a:ext cx="26930" cy="26843"/>
                <a:chOff x="4785149" y="3618846"/>
                <a:chExt cx="26930" cy="26843"/>
              </a:xfrm>
            </p:grpSpPr>
            <p:sp>
              <p:nvSpPr>
                <p:cNvPr id="9604" name="Google Shape;9604;p53"/>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3"/>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53"/>
              <p:cNvGrpSpPr/>
              <p:nvPr/>
            </p:nvGrpSpPr>
            <p:grpSpPr>
              <a:xfrm>
                <a:off x="4810167" y="3601567"/>
                <a:ext cx="31405" cy="26898"/>
                <a:chOff x="4810167" y="3601567"/>
                <a:chExt cx="31405" cy="26898"/>
              </a:xfrm>
            </p:grpSpPr>
            <p:sp>
              <p:nvSpPr>
                <p:cNvPr id="9607" name="Google Shape;9607;p53"/>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3"/>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53"/>
              <p:cNvGrpSpPr/>
              <p:nvPr/>
            </p:nvGrpSpPr>
            <p:grpSpPr>
              <a:xfrm>
                <a:off x="4831002" y="3373230"/>
                <a:ext cx="31405" cy="26898"/>
                <a:chOff x="4831002" y="3373230"/>
                <a:chExt cx="31405" cy="26898"/>
              </a:xfrm>
            </p:grpSpPr>
            <p:sp>
              <p:nvSpPr>
                <p:cNvPr id="9610" name="Google Shape;9610;p53"/>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3"/>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53"/>
              <p:cNvGrpSpPr/>
              <p:nvPr/>
            </p:nvGrpSpPr>
            <p:grpSpPr>
              <a:xfrm>
                <a:off x="4719311" y="3355054"/>
                <a:ext cx="31499" cy="27001"/>
                <a:chOff x="4719311" y="3355054"/>
                <a:chExt cx="31499" cy="27001"/>
              </a:xfrm>
            </p:grpSpPr>
            <p:sp>
              <p:nvSpPr>
                <p:cNvPr id="9613" name="Google Shape;9613;p53"/>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3"/>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53"/>
              <p:cNvGrpSpPr/>
              <p:nvPr/>
            </p:nvGrpSpPr>
            <p:grpSpPr>
              <a:xfrm>
                <a:off x="4798755" y="3450260"/>
                <a:ext cx="26930" cy="26930"/>
                <a:chOff x="4798755" y="3450260"/>
                <a:chExt cx="26930" cy="26930"/>
              </a:xfrm>
            </p:grpSpPr>
            <p:sp>
              <p:nvSpPr>
                <p:cNvPr id="9616" name="Google Shape;9616;p53"/>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3"/>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53"/>
              <p:cNvGrpSpPr/>
              <p:nvPr/>
            </p:nvGrpSpPr>
            <p:grpSpPr>
              <a:xfrm>
                <a:off x="4645576" y="3467555"/>
                <a:ext cx="31405" cy="26953"/>
                <a:chOff x="4645576" y="3467555"/>
                <a:chExt cx="31405" cy="26953"/>
              </a:xfrm>
            </p:grpSpPr>
            <p:sp>
              <p:nvSpPr>
                <p:cNvPr id="9619" name="Google Shape;9619;p53"/>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3"/>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53"/>
              <p:cNvGrpSpPr/>
              <p:nvPr/>
            </p:nvGrpSpPr>
            <p:grpSpPr>
              <a:xfrm>
                <a:off x="4687631" y="3583965"/>
                <a:ext cx="31499" cy="26898"/>
                <a:chOff x="4687631" y="3583965"/>
                <a:chExt cx="31499" cy="26898"/>
              </a:xfrm>
            </p:grpSpPr>
            <p:sp>
              <p:nvSpPr>
                <p:cNvPr id="9622" name="Google Shape;9622;p53"/>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3"/>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4" name="Google Shape;9624;p53"/>
              <p:cNvGrpSpPr/>
              <p:nvPr/>
            </p:nvGrpSpPr>
            <p:grpSpPr>
              <a:xfrm>
                <a:off x="4719311" y="3471314"/>
                <a:ext cx="31499" cy="27001"/>
                <a:chOff x="4719311" y="3471314"/>
                <a:chExt cx="31499" cy="27001"/>
              </a:xfrm>
            </p:grpSpPr>
            <p:sp>
              <p:nvSpPr>
                <p:cNvPr id="9625" name="Google Shape;9625;p53"/>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3"/>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53"/>
              <p:cNvGrpSpPr/>
              <p:nvPr/>
            </p:nvGrpSpPr>
            <p:grpSpPr>
              <a:xfrm>
                <a:off x="4719311" y="3434404"/>
                <a:ext cx="31499" cy="26898"/>
                <a:chOff x="4719311" y="3434404"/>
                <a:chExt cx="31499" cy="26898"/>
              </a:xfrm>
            </p:grpSpPr>
            <p:sp>
              <p:nvSpPr>
                <p:cNvPr id="9628" name="Google Shape;9628;p53"/>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3"/>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53"/>
              <p:cNvGrpSpPr/>
              <p:nvPr/>
            </p:nvGrpSpPr>
            <p:grpSpPr>
              <a:xfrm>
                <a:off x="4768876" y="3401772"/>
                <a:ext cx="31499" cy="26898"/>
                <a:chOff x="4768876" y="3401772"/>
                <a:chExt cx="31499" cy="26898"/>
              </a:xfrm>
            </p:grpSpPr>
            <p:sp>
              <p:nvSpPr>
                <p:cNvPr id="9631" name="Google Shape;9631;p53"/>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3"/>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3" name="Google Shape;9633;p53"/>
              <p:cNvGrpSpPr/>
              <p:nvPr/>
            </p:nvGrpSpPr>
            <p:grpSpPr>
              <a:xfrm>
                <a:off x="4762214" y="3471377"/>
                <a:ext cx="26938" cy="26938"/>
                <a:chOff x="4762214" y="3471377"/>
                <a:chExt cx="26938" cy="26938"/>
              </a:xfrm>
            </p:grpSpPr>
            <p:sp>
              <p:nvSpPr>
                <p:cNvPr id="9634" name="Google Shape;9634;p53"/>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3"/>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53"/>
              <p:cNvGrpSpPr/>
              <p:nvPr/>
            </p:nvGrpSpPr>
            <p:grpSpPr>
              <a:xfrm>
                <a:off x="4790473" y="3344782"/>
                <a:ext cx="31405" cy="26898"/>
                <a:chOff x="4790473" y="3344782"/>
                <a:chExt cx="31405" cy="26898"/>
              </a:xfrm>
            </p:grpSpPr>
            <p:sp>
              <p:nvSpPr>
                <p:cNvPr id="9637" name="Google Shape;9637;p53"/>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3"/>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53"/>
              <p:cNvGrpSpPr/>
              <p:nvPr/>
            </p:nvGrpSpPr>
            <p:grpSpPr>
              <a:xfrm>
                <a:off x="4823774" y="3950733"/>
                <a:ext cx="37398" cy="32034"/>
                <a:chOff x="4823774" y="3950733"/>
                <a:chExt cx="37398" cy="32034"/>
              </a:xfrm>
            </p:grpSpPr>
            <p:sp>
              <p:nvSpPr>
                <p:cNvPr id="9640" name="Google Shape;9640;p53"/>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3"/>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53"/>
              <p:cNvGrpSpPr/>
              <p:nvPr/>
            </p:nvGrpSpPr>
            <p:grpSpPr>
              <a:xfrm>
                <a:off x="4823396" y="4110566"/>
                <a:ext cx="31405" cy="26906"/>
                <a:chOff x="4823396" y="4110566"/>
                <a:chExt cx="31405" cy="26906"/>
              </a:xfrm>
            </p:grpSpPr>
            <p:sp>
              <p:nvSpPr>
                <p:cNvPr id="9643" name="Google Shape;9643;p53"/>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3"/>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5" name="Google Shape;9645;p53"/>
              <p:cNvGrpSpPr/>
              <p:nvPr/>
            </p:nvGrpSpPr>
            <p:grpSpPr>
              <a:xfrm>
                <a:off x="4838332" y="3821150"/>
                <a:ext cx="31499" cy="26898"/>
                <a:chOff x="4838332" y="3821150"/>
                <a:chExt cx="31499" cy="26898"/>
              </a:xfrm>
            </p:grpSpPr>
            <p:sp>
              <p:nvSpPr>
                <p:cNvPr id="9646" name="Google Shape;9646;p53"/>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3"/>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53"/>
              <p:cNvGrpSpPr/>
              <p:nvPr/>
            </p:nvGrpSpPr>
            <p:grpSpPr>
              <a:xfrm>
                <a:off x="4661275" y="3815007"/>
                <a:ext cx="36824" cy="31523"/>
                <a:chOff x="4661275" y="3815007"/>
                <a:chExt cx="36824" cy="31523"/>
              </a:xfrm>
            </p:grpSpPr>
            <p:sp>
              <p:nvSpPr>
                <p:cNvPr id="9649" name="Google Shape;9649;p53"/>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3"/>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1" name="Google Shape;9651;p53"/>
              <p:cNvGrpSpPr/>
              <p:nvPr/>
            </p:nvGrpSpPr>
            <p:grpSpPr>
              <a:xfrm>
                <a:off x="4558998" y="3851037"/>
                <a:ext cx="33591" cy="28699"/>
                <a:chOff x="4558998" y="3851037"/>
                <a:chExt cx="33591" cy="28699"/>
              </a:xfrm>
            </p:grpSpPr>
            <p:sp>
              <p:nvSpPr>
                <p:cNvPr id="9652" name="Google Shape;9652;p53"/>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3"/>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53"/>
              <p:cNvGrpSpPr/>
              <p:nvPr/>
            </p:nvGrpSpPr>
            <p:grpSpPr>
              <a:xfrm>
                <a:off x="4696762" y="3638587"/>
                <a:ext cx="33591" cy="28794"/>
                <a:chOff x="4696762" y="3638587"/>
                <a:chExt cx="33591" cy="28794"/>
              </a:xfrm>
            </p:grpSpPr>
            <p:sp>
              <p:nvSpPr>
                <p:cNvPr id="9655" name="Google Shape;9655;p53"/>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3"/>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53"/>
              <p:cNvGrpSpPr/>
              <p:nvPr/>
            </p:nvGrpSpPr>
            <p:grpSpPr>
              <a:xfrm>
                <a:off x="4929479" y="3939140"/>
                <a:ext cx="33497" cy="28692"/>
                <a:chOff x="4929479" y="3939140"/>
                <a:chExt cx="33497" cy="28692"/>
              </a:xfrm>
            </p:grpSpPr>
            <p:sp>
              <p:nvSpPr>
                <p:cNvPr id="9658" name="Google Shape;9658;p53"/>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3"/>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0" name="Google Shape;9660;p53"/>
              <p:cNvGrpSpPr/>
              <p:nvPr/>
            </p:nvGrpSpPr>
            <p:grpSpPr>
              <a:xfrm>
                <a:off x="4907119" y="3986039"/>
                <a:ext cx="33497" cy="28699"/>
                <a:chOff x="4907119" y="3986039"/>
                <a:chExt cx="33497" cy="28699"/>
              </a:xfrm>
            </p:grpSpPr>
            <p:sp>
              <p:nvSpPr>
                <p:cNvPr id="9661" name="Google Shape;9661;p53"/>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3"/>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3" name="Google Shape;9663;p53"/>
              <p:cNvGrpSpPr/>
              <p:nvPr/>
            </p:nvGrpSpPr>
            <p:grpSpPr>
              <a:xfrm>
                <a:off x="4911783" y="4048102"/>
                <a:ext cx="33591" cy="28762"/>
                <a:chOff x="4911783" y="4048102"/>
                <a:chExt cx="33591" cy="28762"/>
              </a:xfrm>
            </p:grpSpPr>
            <p:sp>
              <p:nvSpPr>
                <p:cNvPr id="9664" name="Google Shape;9664;p53"/>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3"/>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6" name="Google Shape;9666;p53"/>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3"/>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8" name="Google Shape;9668;p53"/>
              <p:cNvGrpSpPr/>
              <p:nvPr/>
            </p:nvGrpSpPr>
            <p:grpSpPr>
              <a:xfrm>
                <a:off x="4762623" y="3837847"/>
                <a:ext cx="42416" cy="36273"/>
                <a:chOff x="4762623" y="3837847"/>
                <a:chExt cx="42416" cy="36273"/>
              </a:xfrm>
            </p:grpSpPr>
            <p:sp>
              <p:nvSpPr>
                <p:cNvPr id="9669" name="Google Shape;9669;p53"/>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3"/>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53"/>
              <p:cNvGrpSpPr/>
              <p:nvPr/>
            </p:nvGrpSpPr>
            <p:grpSpPr>
              <a:xfrm>
                <a:off x="4746044" y="4104966"/>
                <a:ext cx="33497" cy="28699"/>
                <a:chOff x="4746044" y="4104966"/>
                <a:chExt cx="33497" cy="28699"/>
              </a:xfrm>
            </p:grpSpPr>
            <p:sp>
              <p:nvSpPr>
                <p:cNvPr id="9672" name="Google Shape;9672;p53"/>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53"/>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53"/>
              <p:cNvGrpSpPr/>
              <p:nvPr/>
            </p:nvGrpSpPr>
            <p:grpSpPr>
              <a:xfrm>
                <a:off x="4859646" y="4162554"/>
                <a:ext cx="33591" cy="28762"/>
                <a:chOff x="4859646" y="4162554"/>
                <a:chExt cx="33591" cy="28762"/>
              </a:xfrm>
            </p:grpSpPr>
            <p:sp>
              <p:nvSpPr>
                <p:cNvPr id="9675" name="Google Shape;9675;p53"/>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3"/>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77" name="Google Shape;9677;p53"/>
            <p:cNvGrpSpPr/>
            <p:nvPr/>
          </p:nvGrpSpPr>
          <p:grpSpPr>
            <a:xfrm>
              <a:off x="3597785" y="3274438"/>
              <a:ext cx="855610" cy="1122100"/>
              <a:chOff x="3597785" y="3274438"/>
              <a:chExt cx="855610" cy="1122100"/>
            </a:xfrm>
          </p:grpSpPr>
          <p:grpSp>
            <p:nvGrpSpPr>
              <p:cNvPr id="9678" name="Google Shape;9678;p53"/>
              <p:cNvGrpSpPr/>
              <p:nvPr/>
            </p:nvGrpSpPr>
            <p:grpSpPr>
              <a:xfrm>
                <a:off x="3617857" y="3284717"/>
                <a:ext cx="826785" cy="1099165"/>
                <a:chOff x="3617857" y="3284717"/>
                <a:chExt cx="826785" cy="1099165"/>
              </a:xfrm>
            </p:grpSpPr>
            <p:sp>
              <p:nvSpPr>
                <p:cNvPr id="9679" name="Google Shape;9679;p53"/>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3"/>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3"/>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3"/>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3"/>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3"/>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3"/>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3"/>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3"/>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3"/>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3"/>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3"/>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3"/>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3"/>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3"/>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3"/>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3"/>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53"/>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3"/>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3"/>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3"/>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3"/>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3"/>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3"/>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3"/>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3"/>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3"/>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3"/>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3"/>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3"/>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3"/>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3"/>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3"/>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3"/>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3"/>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3"/>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3"/>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53"/>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3"/>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3"/>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3"/>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3"/>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3"/>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3"/>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3"/>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3"/>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3"/>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3"/>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3"/>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3"/>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3"/>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3"/>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3"/>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3"/>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3"/>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3"/>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53"/>
              <p:cNvGrpSpPr/>
              <p:nvPr/>
            </p:nvGrpSpPr>
            <p:grpSpPr>
              <a:xfrm>
                <a:off x="4180904" y="4251758"/>
                <a:ext cx="37783" cy="32420"/>
                <a:chOff x="4180904" y="4251758"/>
                <a:chExt cx="37783" cy="32420"/>
              </a:xfrm>
            </p:grpSpPr>
            <p:sp>
              <p:nvSpPr>
                <p:cNvPr id="9736" name="Google Shape;9736;p53"/>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3"/>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8" name="Google Shape;9738;p53"/>
              <p:cNvGrpSpPr/>
              <p:nvPr/>
            </p:nvGrpSpPr>
            <p:grpSpPr>
              <a:xfrm>
                <a:off x="4201644" y="4081324"/>
                <a:ext cx="37783" cy="32364"/>
                <a:chOff x="4201644" y="4081324"/>
                <a:chExt cx="37783" cy="32364"/>
              </a:xfrm>
            </p:grpSpPr>
            <p:sp>
              <p:nvSpPr>
                <p:cNvPr id="9739" name="Google Shape;9739;p53"/>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3"/>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53"/>
              <p:cNvGrpSpPr/>
              <p:nvPr/>
            </p:nvGrpSpPr>
            <p:grpSpPr>
              <a:xfrm>
                <a:off x="4284416" y="3887428"/>
                <a:ext cx="37783" cy="32451"/>
                <a:chOff x="4284416" y="3887428"/>
                <a:chExt cx="37783" cy="32451"/>
              </a:xfrm>
            </p:grpSpPr>
            <p:sp>
              <p:nvSpPr>
                <p:cNvPr id="9742" name="Google Shape;9742;p53"/>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3"/>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53"/>
              <p:cNvGrpSpPr/>
              <p:nvPr/>
            </p:nvGrpSpPr>
            <p:grpSpPr>
              <a:xfrm>
                <a:off x="4223721" y="3860404"/>
                <a:ext cx="37870" cy="32364"/>
                <a:chOff x="4223721" y="3860404"/>
                <a:chExt cx="37870" cy="32364"/>
              </a:xfrm>
            </p:grpSpPr>
            <p:sp>
              <p:nvSpPr>
                <p:cNvPr id="9745" name="Google Shape;9745;p53"/>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3"/>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53"/>
              <p:cNvGrpSpPr/>
              <p:nvPr/>
            </p:nvGrpSpPr>
            <p:grpSpPr>
              <a:xfrm>
                <a:off x="4104889" y="3699242"/>
                <a:ext cx="37776" cy="32357"/>
                <a:chOff x="4104889" y="3699242"/>
                <a:chExt cx="37776" cy="32357"/>
              </a:xfrm>
            </p:grpSpPr>
            <p:sp>
              <p:nvSpPr>
                <p:cNvPr id="9748" name="Google Shape;9748;p53"/>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3"/>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53"/>
              <p:cNvGrpSpPr/>
              <p:nvPr/>
            </p:nvGrpSpPr>
            <p:grpSpPr>
              <a:xfrm>
                <a:off x="4143608" y="3475121"/>
                <a:ext cx="37878" cy="32420"/>
                <a:chOff x="4143608" y="3475121"/>
                <a:chExt cx="37878" cy="32420"/>
              </a:xfrm>
            </p:grpSpPr>
            <p:sp>
              <p:nvSpPr>
                <p:cNvPr id="9751" name="Google Shape;9751;p53"/>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3"/>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3" name="Google Shape;9753;p53"/>
              <p:cNvGrpSpPr/>
              <p:nvPr/>
            </p:nvGrpSpPr>
            <p:grpSpPr>
              <a:xfrm>
                <a:off x="4217248" y="3570893"/>
                <a:ext cx="37776" cy="32364"/>
                <a:chOff x="4217248" y="3570893"/>
                <a:chExt cx="37776" cy="32364"/>
              </a:xfrm>
            </p:grpSpPr>
            <p:sp>
              <p:nvSpPr>
                <p:cNvPr id="9754" name="Google Shape;9754;p53"/>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3"/>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6" name="Google Shape;9756;p53"/>
              <p:cNvGrpSpPr/>
              <p:nvPr/>
            </p:nvGrpSpPr>
            <p:grpSpPr>
              <a:xfrm>
                <a:off x="4255307" y="3431612"/>
                <a:ext cx="37776" cy="32451"/>
                <a:chOff x="4255307" y="3431612"/>
                <a:chExt cx="37776" cy="32451"/>
              </a:xfrm>
            </p:grpSpPr>
            <p:sp>
              <p:nvSpPr>
                <p:cNvPr id="9757" name="Google Shape;9757;p53"/>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3"/>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53"/>
              <p:cNvGrpSpPr/>
              <p:nvPr/>
            </p:nvGrpSpPr>
            <p:grpSpPr>
              <a:xfrm>
                <a:off x="3853052" y="3577398"/>
                <a:ext cx="37776" cy="32420"/>
                <a:chOff x="3853052" y="3577398"/>
                <a:chExt cx="37776" cy="32420"/>
              </a:xfrm>
            </p:grpSpPr>
            <p:sp>
              <p:nvSpPr>
                <p:cNvPr id="9760" name="Google Shape;9760;p53"/>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3"/>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53"/>
              <p:cNvGrpSpPr/>
              <p:nvPr/>
            </p:nvGrpSpPr>
            <p:grpSpPr>
              <a:xfrm>
                <a:off x="4039908" y="3412107"/>
                <a:ext cx="37776" cy="32357"/>
                <a:chOff x="4039908" y="3412107"/>
                <a:chExt cx="37776" cy="32357"/>
              </a:xfrm>
            </p:grpSpPr>
            <p:sp>
              <p:nvSpPr>
                <p:cNvPr id="9763" name="Google Shape;9763;p53"/>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3"/>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53"/>
              <p:cNvGrpSpPr/>
              <p:nvPr/>
            </p:nvGrpSpPr>
            <p:grpSpPr>
              <a:xfrm>
                <a:off x="4017360" y="3342061"/>
                <a:ext cx="37870" cy="32380"/>
                <a:chOff x="4017360" y="3342061"/>
                <a:chExt cx="37870" cy="32380"/>
              </a:xfrm>
            </p:grpSpPr>
            <p:sp>
              <p:nvSpPr>
                <p:cNvPr id="9766" name="Google Shape;9766;p53"/>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53"/>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8" name="Google Shape;9768;p53"/>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53"/>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0" name="Google Shape;9770;p53"/>
              <p:cNvGrpSpPr/>
              <p:nvPr/>
            </p:nvGrpSpPr>
            <p:grpSpPr>
              <a:xfrm>
                <a:off x="3750870" y="3418650"/>
                <a:ext cx="37776" cy="32380"/>
                <a:chOff x="3750870" y="3418650"/>
                <a:chExt cx="37776" cy="32380"/>
              </a:xfrm>
            </p:grpSpPr>
            <p:sp>
              <p:nvSpPr>
                <p:cNvPr id="9771" name="Google Shape;9771;p53"/>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3"/>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53"/>
              <p:cNvGrpSpPr/>
              <p:nvPr/>
            </p:nvGrpSpPr>
            <p:grpSpPr>
              <a:xfrm>
                <a:off x="3632509" y="3274438"/>
                <a:ext cx="37783" cy="32357"/>
                <a:chOff x="3632509" y="3274438"/>
                <a:chExt cx="37783" cy="32357"/>
              </a:xfrm>
            </p:grpSpPr>
            <p:sp>
              <p:nvSpPr>
                <p:cNvPr id="9774" name="Google Shape;9774;p53"/>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3"/>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53"/>
              <p:cNvGrpSpPr/>
              <p:nvPr/>
            </p:nvGrpSpPr>
            <p:grpSpPr>
              <a:xfrm>
                <a:off x="3906424" y="3297561"/>
                <a:ext cx="37776" cy="32451"/>
                <a:chOff x="3906424" y="3297561"/>
                <a:chExt cx="37776" cy="32451"/>
              </a:xfrm>
            </p:grpSpPr>
            <p:sp>
              <p:nvSpPr>
                <p:cNvPr id="9777" name="Google Shape;9777;p53"/>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53"/>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9" name="Google Shape;9779;p53"/>
              <p:cNvGrpSpPr/>
              <p:nvPr/>
            </p:nvGrpSpPr>
            <p:grpSpPr>
              <a:xfrm>
                <a:off x="3866084" y="3412107"/>
                <a:ext cx="37776" cy="32357"/>
                <a:chOff x="3866084" y="3412107"/>
                <a:chExt cx="37776" cy="32357"/>
              </a:xfrm>
            </p:grpSpPr>
            <p:sp>
              <p:nvSpPr>
                <p:cNvPr id="9780" name="Google Shape;9780;p53"/>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3"/>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53"/>
              <p:cNvGrpSpPr/>
              <p:nvPr/>
            </p:nvGrpSpPr>
            <p:grpSpPr>
              <a:xfrm>
                <a:off x="4023919" y="3766409"/>
                <a:ext cx="37783" cy="32357"/>
                <a:chOff x="4023919" y="3766409"/>
                <a:chExt cx="37783" cy="32357"/>
              </a:xfrm>
            </p:grpSpPr>
            <p:sp>
              <p:nvSpPr>
                <p:cNvPr id="9783" name="Google Shape;9783;p53"/>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53"/>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5" name="Google Shape;9785;p53"/>
              <p:cNvGrpSpPr/>
              <p:nvPr/>
            </p:nvGrpSpPr>
            <p:grpSpPr>
              <a:xfrm>
                <a:off x="3973882" y="3779449"/>
                <a:ext cx="37776" cy="32357"/>
                <a:chOff x="3973882" y="3779449"/>
                <a:chExt cx="37776" cy="32357"/>
              </a:xfrm>
            </p:grpSpPr>
            <p:sp>
              <p:nvSpPr>
                <p:cNvPr id="9786" name="Google Shape;9786;p53"/>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3"/>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53"/>
              <p:cNvGrpSpPr/>
              <p:nvPr/>
            </p:nvGrpSpPr>
            <p:grpSpPr>
              <a:xfrm>
                <a:off x="4073398" y="3838028"/>
                <a:ext cx="37776" cy="32380"/>
                <a:chOff x="4073398" y="3838028"/>
                <a:chExt cx="37776" cy="32380"/>
              </a:xfrm>
            </p:grpSpPr>
            <p:sp>
              <p:nvSpPr>
                <p:cNvPr id="9789" name="Google Shape;9789;p53"/>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53"/>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1" name="Google Shape;9791;p53"/>
              <p:cNvGrpSpPr/>
              <p:nvPr/>
            </p:nvGrpSpPr>
            <p:grpSpPr>
              <a:xfrm>
                <a:off x="4342672" y="4144496"/>
                <a:ext cx="37752" cy="32364"/>
                <a:chOff x="4342672" y="4144496"/>
                <a:chExt cx="37752" cy="32364"/>
              </a:xfrm>
            </p:grpSpPr>
            <p:sp>
              <p:nvSpPr>
                <p:cNvPr id="9792" name="Google Shape;9792;p53"/>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3"/>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53"/>
              <p:cNvGrpSpPr/>
              <p:nvPr/>
            </p:nvGrpSpPr>
            <p:grpSpPr>
              <a:xfrm>
                <a:off x="4406386" y="4056872"/>
                <a:ext cx="37783" cy="32364"/>
                <a:chOff x="4406386" y="4056872"/>
                <a:chExt cx="37783" cy="32364"/>
              </a:xfrm>
            </p:grpSpPr>
            <p:sp>
              <p:nvSpPr>
                <p:cNvPr id="9795" name="Google Shape;9795;p53"/>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53"/>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53"/>
              <p:cNvGrpSpPr/>
              <p:nvPr/>
            </p:nvGrpSpPr>
            <p:grpSpPr>
              <a:xfrm>
                <a:off x="4284416" y="4245254"/>
                <a:ext cx="37783" cy="32357"/>
                <a:chOff x="4284416" y="4245254"/>
                <a:chExt cx="37783" cy="32357"/>
              </a:xfrm>
            </p:grpSpPr>
            <p:sp>
              <p:nvSpPr>
                <p:cNvPr id="9798" name="Google Shape;9798;p53"/>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53"/>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53"/>
              <p:cNvGrpSpPr/>
              <p:nvPr/>
            </p:nvGrpSpPr>
            <p:grpSpPr>
              <a:xfrm>
                <a:off x="4219057" y="4331258"/>
                <a:ext cx="37776" cy="32364"/>
                <a:chOff x="4219057" y="4331258"/>
                <a:chExt cx="37776" cy="32364"/>
              </a:xfrm>
            </p:grpSpPr>
            <p:sp>
              <p:nvSpPr>
                <p:cNvPr id="9801" name="Google Shape;9801;p53"/>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53"/>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53"/>
              <p:cNvGrpSpPr/>
              <p:nvPr/>
            </p:nvGrpSpPr>
            <p:grpSpPr>
              <a:xfrm>
                <a:off x="4204122" y="4141688"/>
                <a:ext cx="33497" cy="28699"/>
                <a:chOff x="4204122" y="4141688"/>
                <a:chExt cx="33497" cy="28699"/>
              </a:xfrm>
            </p:grpSpPr>
            <p:sp>
              <p:nvSpPr>
                <p:cNvPr id="9804" name="Google Shape;9804;p53"/>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53"/>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53"/>
              <p:cNvGrpSpPr/>
              <p:nvPr/>
            </p:nvGrpSpPr>
            <p:grpSpPr>
              <a:xfrm>
                <a:off x="4301546" y="4003869"/>
                <a:ext cx="38916" cy="33324"/>
                <a:chOff x="4301546" y="4003869"/>
                <a:chExt cx="38916" cy="33324"/>
              </a:xfrm>
            </p:grpSpPr>
            <p:sp>
              <p:nvSpPr>
                <p:cNvPr id="9807" name="Google Shape;9807;p53"/>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3"/>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9" name="Google Shape;9809;p53"/>
              <p:cNvGrpSpPr/>
              <p:nvPr/>
            </p:nvGrpSpPr>
            <p:grpSpPr>
              <a:xfrm>
                <a:off x="4210681" y="3924669"/>
                <a:ext cx="36549" cy="31366"/>
                <a:chOff x="4210681" y="3924669"/>
                <a:chExt cx="36549" cy="31366"/>
              </a:xfrm>
            </p:grpSpPr>
            <p:sp>
              <p:nvSpPr>
                <p:cNvPr id="9810" name="Google Shape;9810;p53"/>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3"/>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2" name="Google Shape;9812;p53"/>
              <p:cNvGrpSpPr/>
              <p:nvPr/>
            </p:nvGrpSpPr>
            <p:grpSpPr>
              <a:xfrm>
                <a:off x="3987771" y="3628874"/>
                <a:ext cx="31499" cy="26993"/>
                <a:chOff x="3987771" y="3628874"/>
                <a:chExt cx="31499" cy="26993"/>
              </a:xfrm>
            </p:grpSpPr>
            <p:sp>
              <p:nvSpPr>
                <p:cNvPr id="9813" name="Google Shape;9813;p53"/>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3"/>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5" name="Google Shape;9815;p53"/>
              <p:cNvGrpSpPr/>
              <p:nvPr/>
            </p:nvGrpSpPr>
            <p:grpSpPr>
              <a:xfrm>
                <a:off x="4087382" y="3775674"/>
                <a:ext cx="31405" cy="26898"/>
                <a:chOff x="4087382" y="3775674"/>
                <a:chExt cx="31405" cy="26898"/>
              </a:xfrm>
            </p:grpSpPr>
            <p:sp>
              <p:nvSpPr>
                <p:cNvPr id="9816" name="Google Shape;9816;p53"/>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53"/>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8" name="Google Shape;9818;p53"/>
              <p:cNvGrpSpPr/>
              <p:nvPr/>
            </p:nvGrpSpPr>
            <p:grpSpPr>
              <a:xfrm>
                <a:off x="4118873" y="3856637"/>
                <a:ext cx="31405" cy="26906"/>
                <a:chOff x="4118873" y="3856637"/>
                <a:chExt cx="31405" cy="26906"/>
              </a:xfrm>
            </p:grpSpPr>
            <p:sp>
              <p:nvSpPr>
                <p:cNvPr id="9819" name="Google Shape;9819;p53"/>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3"/>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53"/>
              <p:cNvGrpSpPr/>
              <p:nvPr/>
            </p:nvGrpSpPr>
            <p:grpSpPr>
              <a:xfrm>
                <a:off x="4168541" y="3639523"/>
                <a:ext cx="31499" cy="26906"/>
                <a:chOff x="4168541" y="3639523"/>
                <a:chExt cx="31499" cy="26906"/>
              </a:xfrm>
            </p:grpSpPr>
            <p:sp>
              <p:nvSpPr>
                <p:cNvPr id="9822" name="Google Shape;9822;p53"/>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3"/>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53"/>
              <p:cNvGrpSpPr/>
              <p:nvPr/>
            </p:nvGrpSpPr>
            <p:grpSpPr>
              <a:xfrm>
                <a:off x="3965789" y="3393545"/>
                <a:ext cx="31405" cy="26945"/>
                <a:chOff x="3965789" y="3393545"/>
                <a:chExt cx="31405" cy="26945"/>
              </a:xfrm>
            </p:grpSpPr>
            <p:sp>
              <p:nvSpPr>
                <p:cNvPr id="9825" name="Google Shape;9825;p53"/>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3"/>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53"/>
              <p:cNvGrpSpPr/>
              <p:nvPr/>
            </p:nvGrpSpPr>
            <p:grpSpPr>
              <a:xfrm>
                <a:off x="3925166" y="3491008"/>
                <a:ext cx="31405" cy="27001"/>
                <a:chOff x="3925166" y="3491008"/>
                <a:chExt cx="31405" cy="27001"/>
              </a:xfrm>
            </p:grpSpPr>
            <p:sp>
              <p:nvSpPr>
                <p:cNvPr id="9828" name="Google Shape;9828;p53"/>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3"/>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53"/>
              <p:cNvGrpSpPr/>
              <p:nvPr/>
            </p:nvGrpSpPr>
            <p:grpSpPr>
              <a:xfrm>
                <a:off x="3682845" y="3340976"/>
                <a:ext cx="31397" cy="26898"/>
                <a:chOff x="3682845" y="3340976"/>
                <a:chExt cx="31397" cy="26898"/>
              </a:xfrm>
            </p:grpSpPr>
            <p:sp>
              <p:nvSpPr>
                <p:cNvPr id="9831" name="Google Shape;9831;p53"/>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3"/>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53"/>
              <p:cNvGrpSpPr/>
              <p:nvPr/>
            </p:nvGrpSpPr>
            <p:grpSpPr>
              <a:xfrm>
                <a:off x="3795393" y="3353725"/>
                <a:ext cx="31499" cy="26993"/>
                <a:chOff x="3795393" y="3353725"/>
                <a:chExt cx="31499" cy="26993"/>
              </a:xfrm>
            </p:grpSpPr>
            <p:sp>
              <p:nvSpPr>
                <p:cNvPr id="9834" name="Google Shape;9834;p53"/>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53"/>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6" name="Google Shape;9836;p53"/>
              <p:cNvGrpSpPr/>
              <p:nvPr/>
            </p:nvGrpSpPr>
            <p:grpSpPr>
              <a:xfrm>
                <a:off x="4176909" y="4363221"/>
                <a:ext cx="38924" cy="33316"/>
                <a:chOff x="4176909" y="4363221"/>
                <a:chExt cx="38924" cy="33316"/>
              </a:xfrm>
            </p:grpSpPr>
            <p:sp>
              <p:nvSpPr>
                <p:cNvPr id="9837" name="Google Shape;9837;p53"/>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3"/>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53"/>
              <p:cNvGrpSpPr/>
              <p:nvPr/>
            </p:nvGrpSpPr>
            <p:grpSpPr>
              <a:xfrm>
                <a:off x="4226191" y="4007660"/>
                <a:ext cx="33560" cy="28770"/>
                <a:chOff x="4226191" y="4007660"/>
                <a:chExt cx="33560" cy="28770"/>
              </a:xfrm>
            </p:grpSpPr>
            <p:sp>
              <p:nvSpPr>
                <p:cNvPr id="9840" name="Google Shape;9840;p53"/>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3"/>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53"/>
              <p:cNvGrpSpPr/>
              <p:nvPr/>
            </p:nvGrpSpPr>
            <p:grpSpPr>
              <a:xfrm>
                <a:off x="3597785" y="3377045"/>
                <a:ext cx="33591" cy="28699"/>
                <a:chOff x="3597785" y="3377045"/>
                <a:chExt cx="33591" cy="28699"/>
              </a:xfrm>
            </p:grpSpPr>
            <p:sp>
              <p:nvSpPr>
                <p:cNvPr id="9843" name="Google Shape;9843;p53"/>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3"/>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53"/>
              <p:cNvGrpSpPr/>
              <p:nvPr/>
            </p:nvGrpSpPr>
            <p:grpSpPr>
              <a:xfrm>
                <a:off x="3887870" y="3669796"/>
                <a:ext cx="33591" cy="28692"/>
                <a:chOff x="3887870" y="3669796"/>
                <a:chExt cx="33591" cy="28692"/>
              </a:xfrm>
            </p:grpSpPr>
            <p:sp>
              <p:nvSpPr>
                <p:cNvPr id="9846" name="Google Shape;9846;p53"/>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53"/>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53"/>
              <p:cNvGrpSpPr/>
              <p:nvPr/>
            </p:nvGrpSpPr>
            <p:grpSpPr>
              <a:xfrm>
                <a:off x="3818320" y="3481625"/>
                <a:ext cx="33497" cy="28770"/>
                <a:chOff x="3818320" y="3481625"/>
                <a:chExt cx="33497" cy="28770"/>
              </a:xfrm>
            </p:grpSpPr>
            <p:sp>
              <p:nvSpPr>
                <p:cNvPr id="9849" name="Google Shape;9849;p53"/>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3"/>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53"/>
              <p:cNvGrpSpPr/>
              <p:nvPr/>
            </p:nvGrpSpPr>
            <p:grpSpPr>
              <a:xfrm>
                <a:off x="4278139" y="4120948"/>
                <a:ext cx="37492" cy="32129"/>
                <a:chOff x="4278139" y="4120948"/>
                <a:chExt cx="37492" cy="32129"/>
              </a:xfrm>
            </p:grpSpPr>
            <p:sp>
              <p:nvSpPr>
                <p:cNvPr id="9852" name="Google Shape;9852;p53"/>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3"/>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53"/>
              <p:cNvGrpSpPr/>
              <p:nvPr/>
            </p:nvGrpSpPr>
            <p:grpSpPr>
              <a:xfrm>
                <a:off x="4419898" y="3977388"/>
                <a:ext cx="33497" cy="28692"/>
                <a:chOff x="4419898" y="3977388"/>
                <a:chExt cx="33497" cy="28692"/>
              </a:xfrm>
            </p:grpSpPr>
            <p:sp>
              <p:nvSpPr>
                <p:cNvPr id="9855" name="Google Shape;9855;p53"/>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3"/>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53"/>
              <p:cNvGrpSpPr/>
              <p:nvPr/>
            </p:nvGrpSpPr>
            <p:grpSpPr>
              <a:xfrm>
                <a:off x="4158930" y="4034684"/>
                <a:ext cx="33497" cy="28762"/>
                <a:chOff x="4158930" y="4034684"/>
                <a:chExt cx="33497" cy="28762"/>
              </a:xfrm>
            </p:grpSpPr>
            <p:sp>
              <p:nvSpPr>
                <p:cNvPr id="9858" name="Google Shape;9858;p53"/>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3"/>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53"/>
              <p:cNvGrpSpPr/>
              <p:nvPr/>
            </p:nvGrpSpPr>
            <p:grpSpPr>
              <a:xfrm>
                <a:off x="4134949" y="3957049"/>
                <a:ext cx="33497" cy="28770"/>
                <a:chOff x="4134949" y="3957049"/>
                <a:chExt cx="33497" cy="28770"/>
              </a:xfrm>
            </p:grpSpPr>
            <p:sp>
              <p:nvSpPr>
                <p:cNvPr id="9861" name="Google Shape;9861;p53"/>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3"/>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3" name="Google Shape;9863;p53"/>
              <p:cNvGrpSpPr/>
              <p:nvPr/>
            </p:nvGrpSpPr>
            <p:grpSpPr>
              <a:xfrm>
                <a:off x="4193653" y="4184403"/>
                <a:ext cx="43580" cy="37264"/>
                <a:chOff x="4193653" y="4184403"/>
                <a:chExt cx="43580" cy="37264"/>
              </a:xfrm>
            </p:grpSpPr>
            <p:sp>
              <p:nvSpPr>
                <p:cNvPr id="9864" name="Google Shape;9864;p53"/>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3"/>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53"/>
              <p:cNvGrpSpPr/>
              <p:nvPr/>
            </p:nvGrpSpPr>
            <p:grpSpPr>
              <a:xfrm>
                <a:off x="4343600" y="3943844"/>
                <a:ext cx="43580" cy="37312"/>
                <a:chOff x="4343600" y="3943844"/>
                <a:chExt cx="43580" cy="37312"/>
              </a:xfrm>
            </p:grpSpPr>
            <p:sp>
              <p:nvSpPr>
                <p:cNvPr id="9867" name="Google Shape;9867;p53"/>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3"/>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53"/>
              <p:cNvGrpSpPr/>
              <p:nvPr/>
            </p:nvGrpSpPr>
            <p:grpSpPr>
              <a:xfrm>
                <a:off x="4172339" y="3381693"/>
                <a:ext cx="31499" cy="27001"/>
                <a:chOff x="4172339" y="3381693"/>
                <a:chExt cx="31499" cy="27001"/>
              </a:xfrm>
            </p:grpSpPr>
            <p:sp>
              <p:nvSpPr>
                <p:cNvPr id="9870" name="Google Shape;9870;p53"/>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3"/>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875"/>
        <p:cNvGrpSpPr/>
        <p:nvPr/>
      </p:nvGrpSpPr>
      <p:grpSpPr>
        <a:xfrm>
          <a:off x="0" y="0"/>
          <a:ext cx="0" cy="0"/>
          <a:chOff x="0" y="0"/>
          <a:chExt cx="0" cy="0"/>
        </a:xfrm>
      </p:grpSpPr>
      <p:grpSp>
        <p:nvGrpSpPr>
          <p:cNvPr id="9876" name="Google Shape;9876;p54"/>
          <p:cNvGrpSpPr/>
          <p:nvPr/>
        </p:nvGrpSpPr>
        <p:grpSpPr>
          <a:xfrm>
            <a:off x="2126623" y="3607908"/>
            <a:ext cx="1102891" cy="760337"/>
            <a:chOff x="4967783" y="2151471"/>
            <a:chExt cx="3920692" cy="2702940"/>
          </a:xfrm>
        </p:grpSpPr>
        <p:grpSp>
          <p:nvGrpSpPr>
            <p:cNvPr id="9877" name="Google Shape;9877;p54"/>
            <p:cNvGrpSpPr/>
            <p:nvPr/>
          </p:nvGrpSpPr>
          <p:grpSpPr>
            <a:xfrm>
              <a:off x="5045709" y="2252109"/>
              <a:ext cx="3761071" cy="2501708"/>
              <a:chOff x="2691784" y="1805334"/>
              <a:chExt cx="3761071" cy="2501708"/>
            </a:xfrm>
          </p:grpSpPr>
          <p:sp>
            <p:nvSpPr>
              <p:cNvPr id="9878" name="Google Shape;9878;p5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54"/>
            <p:cNvGrpSpPr/>
            <p:nvPr/>
          </p:nvGrpSpPr>
          <p:grpSpPr>
            <a:xfrm>
              <a:off x="4967783" y="2151471"/>
              <a:ext cx="3920692" cy="2702940"/>
              <a:chOff x="2613858" y="1704696"/>
              <a:chExt cx="3920692" cy="2702940"/>
            </a:xfrm>
          </p:grpSpPr>
          <p:sp>
            <p:nvSpPr>
              <p:cNvPr id="9886" name="Google Shape;9886;p5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5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91" name="Google Shape;9891;p54"/>
          <p:cNvGrpSpPr/>
          <p:nvPr/>
        </p:nvGrpSpPr>
        <p:grpSpPr>
          <a:xfrm>
            <a:off x="3530532" y="1496185"/>
            <a:ext cx="1561911" cy="708580"/>
            <a:chOff x="3530532" y="1496185"/>
            <a:chExt cx="1561911" cy="708580"/>
          </a:xfrm>
        </p:grpSpPr>
        <p:grpSp>
          <p:nvGrpSpPr>
            <p:cNvPr id="9892" name="Google Shape;9892;p54"/>
            <p:cNvGrpSpPr/>
            <p:nvPr/>
          </p:nvGrpSpPr>
          <p:grpSpPr>
            <a:xfrm>
              <a:off x="3720318" y="1857562"/>
              <a:ext cx="1372125" cy="54"/>
              <a:chOff x="3720318" y="1857562"/>
              <a:chExt cx="1372125" cy="54"/>
            </a:xfrm>
          </p:grpSpPr>
          <p:cxnSp>
            <p:nvCxnSpPr>
              <p:cNvPr id="9893" name="Google Shape;9893;p54"/>
              <p:cNvCxnSpPr>
                <a:endCxn id="989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895" name="Google Shape;9895;p5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896" name="Google Shape;9896;p5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897" name="Google Shape;9897;p54"/>
              <p:cNvCxnSpPr>
                <a:stCxn id="989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898" name="Google Shape;9898;p54"/>
            <p:cNvGrpSpPr/>
            <p:nvPr/>
          </p:nvGrpSpPr>
          <p:grpSpPr>
            <a:xfrm>
              <a:off x="3567462" y="1496185"/>
              <a:ext cx="286500" cy="272914"/>
              <a:chOff x="3567462" y="1496185"/>
              <a:chExt cx="286500" cy="272914"/>
            </a:xfrm>
          </p:grpSpPr>
          <p:cxnSp>
            <p:nvCxnSpPr>
              <p:cNvPr id="9899" name="Google Shape;9899;p5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900" name="Google Shape;9900;p5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1" name="Google Shape;9901;p5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3" name="Google Shape;9903;p54"/>
            <p:cNvGrpSpPr/>
            <p:nvPr/>
          </p:nvGrpSpPr>
          <p:grpSpPr>
            <a:xfrm>
              <a:off x="3929014" y="1960574"/>
              <a:ext cx="286500" cy="242342"/>
              <a:chOff x="3929014" y="1960574"/>
              <a:chExt cx="286500" cy="242342"/>
            </a:xfrm>
          </p:grpSpPr>
          <p:cxnSp>
            <p:nvCxnSpPr>
              <p:cNvPr id="9904" name="Google Shape;9904;p5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905" name="Google Shape;9905;p5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54"/>
            <p:cNvGrpSpPr/>
            <p:nvPr/>
          </p:nvGrpSpPr>
          <p:grpSpPr>
            <a:xfrm>
              <a:off x="4290828" y="1496185"/>
              <a:ext cx="286500" cy="272914"/>
              <a:chOff x="4290828" y="1496185"/>
              <a:chExt cx="286500" cy="272914"/>
            </a:xfrm>
          </p:grpSpPr>
          <p:cxnSp>
            <p:nvCxnSpPr>
              <p:cNvPr id="9907" name="Google Shape;9907;p5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908" name="Google Shape;9908;p5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9" name="Google Shape;9909;p5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0" name="Google Shape;9910;p54"/>
            <p:cNvGrpSpPr/>
            <p:nvPr/>
          </p:nvGrpSpPr>
          <p:grpSpPr>
            <a:xfrm>
              <a:off x="4657726" y="1959674"/>
              <a:ext cx="286500" cy="245092"/>
              <a:chOff x="4657726" y="1959674"/>
              <a:chExt cx="286500" cy="245092"/>
            </a:xfrm>
          </p:grpSpPr>
          <p:cxnSp>
            <p:nvCxnSpPr>
              <p:cNvPr id="9911" name="Google Shape;9911;p5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912" name="Google Shape;9912;p5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13" name="Google Shape;9913;p54"/>
          <p:cNvGrpSpPr/>
          <p:nvPr/>
        </p:nvGrpSpPr>
        <p:grpSpPr>
          <a:xfrm>
            <a:off x="3512551" y="2358282"/>
            <a:ext cx="1597032" cy="378649"/>
            <a:chOff x="3512551" y="2358282"/>
            <a:chExt cx="1597032" cy="378649"/>
          </a:xfrm>
        </p:grpSpPr>
        <p:grpSp>
          <p:nvGrpSpPr>
            <p:cNvPr id="9914" name="Google Shape;9914;p54"/>
            <p:cNvGrpSpPr/>
            <p:nvPr/>
          </p:nvGrpSpPr>
          <p:grpSpPr>
            <a:xfrm>
              <a:off x="3738198" y="2553002"/>
              <a:ext cx="1145834" cy="117"/>
              <a:chOff x="3738198" y="2553002"/>
              <a:chExt cx="1145834" cy="117"/>
            </a:xfrm>
          </p:grpSpPr>
          <p:cxnSp>
            <p:nvCxnSpPr>
              <p:cNvPr id="9915" name="Google Shape;9915;p5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916" name="Google Shape;9916;p5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917" name="Google Shape;9917;p54"/>
              <p:cNvCxnSpPr>
                <a:stCxn id="9918" idx="6"/>
                <a:endCxn id="991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920" name="Google Shape;9920;p54"/>
            <p:cNvGrpSpPr/>
            <p:nvPr/>
          </p:nvGrpSpPr>
          <p:grpSpPr>
            <a:xfrm>
              <a:off x="3969644" y="2440153"/>
              <a:ext cx="225900" cy="296779"/>
              <a:chOff x="3969644" y="2440153"/>
              <a:chExt cx="225900" cy="296779"/>
            </a:xfrm>
          </p:grpSpPr>
          <p:cxnSp>
            <p:nvCxnSpPr>
              <p:cNvPr id="9921" name="Google Shape;9921;p5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919" name="Google Shape;9919;p5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54"/>
            <p:cNvGrpSpPr/>
            <p:nvPr/>
          </p:nvGrpSpPr>
          <p:grpSpPr>
            <a:xfrm>
              <a:off x="4426818" y="2358282"/>
              <a:ext cx="225600" cy="307471"/>
              <a:chOff x="4426818" y="2358282"/>
              <a:chExt cx="225600" cy="307471"/>
            </a:xfrm>
          </p:grpSpPr>
          <p:cxnSp>
            <p:nvCxnSpPr>
              <p:cNvPr id="9924" name="Google Shape;9924;p54"/>
              <p:cNvCxnSpPr>
                <a:stCxn id="9925"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926" name="Google Shape;9926;p5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7" name="Google Shape;9927;p54"/>
            <p:cNvGrpSpPr/>
            <p:nvPr/>
          </p:nvGrpSpPr>
          <p:grpSpPr>
            <a:xfrm>
              <a:off x="4883984" y="2440153"/>
              <a:ext cx="225600" cy="296479"/>
              <a:chOff x="4883984" y="2440153"/>
              <a:chExt cx="225600" cy="296479"/>
            </a:xfrm>
          </p:grpSpPr>
          <p:cxnSp>
            <p:nvCxnSpPr>
              <p:cNvPr id="9928" name="Google Shape;9928;p5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929" name="Google Shape;9929;p5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1" name="Google Shape;9931;p54"/>
            <p:cNvGrpSpPr/>
            <p:nvPr/>
          </p:nvGrpSpPr>
          <p:grpSpPr>
            <a:xfrm>
              <a:off x="3512551" y="2358356"/>
              <a:ext cx="225647" cy="307629"/>
              <a:chOff x="2182679" y="2005014"/>
              <a:chExt cx="792300" cy="1080158"/>
            </a:xfrm>
          </p:grpSpPr>
          <p:cxnSp>
            <p:nvCxnSpPr>
              <p:cNvPr id="9932" name="Google Shape;9932;p54"/>
              <p:cNvCxnSpPr>
                <a:stCxn id="9933"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918" name="Google Shape;9918;p5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34" name="Google Shape;9934;p54"/>
          <p:cNvGrpSpPr/>
          <p:nvPr/>
        </p:nvGrpSpPr>
        <p:grpSpPr>
          <a:xfrm>
            <a:off x="6872633" y="1182079"/>
            <a:ext cx="1559809" cy="722610"/>
            <a:chOff x="634175" y="2986275"/>
            <a:chExt cx="3147949" cy="1458344"/>
          </a:xfrm>
        </p:grpSpPr>
        <p:cxnSp>
          <p:nvCxnSpPr>
            <p:cNvPr id="9935" name="Google Shape;9935;p54"/>
            <p:cNvCxnSpPr>
              <a:stCxn id="9936" idx="4"/>
              <a:endCxn id="9937"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938" name="Google Shape;9938;p54"/>
            <p:cNvCxnSpPr>
              <a:stCxn id="9937" idx="0"/>
              <a:endCxn id="9939"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940" name="Google Shape;9940;p54"/>
            <p:cNvCxnSpPr>
              <a:stCxn id="9939" idx="4"/>
              <a:endCxn id="9941"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942" name="Google Shape;9942;p54"/>
            <p:cNvCxnSpPr>
              <a:stCxn id="9941" idx="0"/>
              <a:endCxn id="9943"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943" name="Google Shape;9943;p5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939" name="Google Shape;9939;p5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936" name="Google Shape;9936;p5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941" name="Google Shape;9941;p5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937" name="Google Shape;9937;p5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944" name="Google Shape;9944;p54"/>
          <p:cNvGrpSpPr/>
          <p:nvPr/>
        </p:nvGrpSpPr>
        <p:grpSpPr>
          <a:xfrm>
            <a:off x="3526424" y="2891987"/>
            <a:ext cx="1570719" cy="294123"/>
            <a:chOff x="998425" y="1182125"/>
            <a:chExt cx="1065400" cy="199500"/>
          </a:xfrm>
        </p:grpSpPr>
        <p:sp>
          <p:nvSpPr>
            <p:cNvPr id="9945" name="Google Shape;9945;p5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0" name="Google Shape;9950;p54"/>
          <p:cNvGrpSpPr/>
          <p:nvPr/>
        </p:nvGrpSpPr>
        <p:grpSpPr>
          <a:xfrm>
            <a:off x="6869680" y="2009474"/>
            <a:ext cx="1565716" cy="366729"/>
            <a:chOff x="1247650" y="2075423"/>
            <a:chExt cx="6648477" cy="1557238"/>
          </a:xfrm>
        </p:grpSpPr>
        <p:sp>
          <p:nvSpPr>
            <p:cNvPr id="9951" name="Google Shape;9951;p5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54"/>
          <p:cNvGrpSpPr/>
          <p:nvPr/>
        </p:nvGrpSpPr>
        <p:grpSpPr>
          <a:xfrm>
            <a:off x="6853992" y="3158289"/>
            <a:ext cx="1597061" cy="663440"/>
            <a:chOff x="6796238" y="3158297"/>
            <a:chExt cx="1630319" cy="677257"/>
          </a:xfrm>
        </p:grpSpPr>
        <p:cxnSp>
          <p:nvCxnSpPr>
            <p:cNvPr id="9958" name="Google Shape;9958;p5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959" name="Google Shape;9959;p5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960" name="Google Shape;9960;p5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961" name="Google Shape;9961;p5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962" name="Google Shape;9962;p54"/>
            <p:cNvGrpSpPr/>
            <p:nvPr/>
          </p:nvGrpSpPr>
          <p:grpSpPr>
            <a:xfrm>
              <a:off x="6796238" y="3311904"/>
              <a:ext cx="1630319" cy="377697"/>
              <a:chOff x="6796238" y="3311904"/>
              <a:chExt cx="1630319" cy="377697"/>
            </a:xfrm>
          </p:grpSpPr>
          <p:sp>
            <p:nvSpPr>
              <p:cNvPr id="9963" name="Google Shape;9963;p5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5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66" name="Google Shape;9966;p54"/>
          <p:cNvGrpSpPr/>
          <p:nvPr/>
        </p:nvGrpSpPr>
        <p:grpSpPr>
          <a:xfrm>
            <a:off x="5375130" y="1179681"/>
            <a:ext cx="1368606" cy="1593805"/>
            <a:chOff x="1839112" y="2209163"/>
            <a:chExt cx="1918159" cy="2233784"/>
          </a:xfrm>
        </p:grpSpPr>
        <p:sp>
          <p:nvSpPr>
            <p:cNvPr id="9967" name="Google Shape;9967;p5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5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5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70" name="Google Shape;9970;p54"/>
            <p:cNvCxnSpPr>
              <a:stCxn id="9967" idx="6"/>
              <a:endCxn id="9968"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971" name="Google Shape;9971;p54"/>
            <p:cNvCxnSpPr>
              <a:stCxn id="9968" idx="4"/>
              <a:endCxn id="997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973" name="Google Shape;9973;p54"/>
            <p:cNvCxnSpPr>
              <a:stCxn id="9972" idx="6"/>
              <a:endCxn id="9969"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974" name="Google Shape;9974;p54"/>
            <p:cNvCxnSpPr>
              <a:stCxn id="9969" idx="4"/>
              <a:endCxn id="997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972" name="Google Shape;9972;p5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77" name="Google Shape;9977;p54"/>
            <p:cNvCxnSpPr>
              <a:endCxn id="997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978" name="Google Shape;9978;p54"/>
          <p:cNvGrpSpPr/>
          <p:nvPr/>
        </p:nvGrpSpPr>
        <p:grpSpPr>
          <a:xfrm>
            <a:off x="3507503" y="1185917"/>
            <a:ext cx="1637968" cy="154942"/>
            <a:chOff x="238125" y="2506075"/>
            <a:chExt cx="7115411" cy="673075"/>
          </a:xfrm>
        </p:grpSpPr>
        <p:sp>
          <p:nvSpPr>
            <p:cNvPr id="9979" name="Google Shape;9979;p5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4" name="Google Shape;9984;p54"/>
          <p:cNvGrpSpPr/>
          <p:nvPr/>
        </p:nvGrpSpPr>
        <p:grpSpPr>
          <a:xfrm>
            <a:off x="746187" y="1507514"/>
            <a:ext cx="2476762" cy="91743"/>
            <a:chOff x="1464850" y="436376"/>
            <a:chExt cx="6001362" cy="222300"/>
          </a:xfrm>
        </p:grpSpPr>
        <p:sp>
          <p:nvSpPr>
            <p:cNvPr id="9985" name="Google Shape;9985;p5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90" name="Google Shape;9990;p5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991" name="Google Shape;9991;p5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992" name="Google Shape;9992;p5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993" name="Google Shape;9993;p5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994" name="Google Shape;9994;p54"/>
          <p:cNvGrpSpPr/>
          <p:nvPr/>
        </p:nvGrpSpPr>
        <p:grpSpPr>
          <a:xfrm>
            <a:off x="732455" y="2742980"/>
            <a:ext cx="1452710" cy="651923"/>
            <a:chOff x="803162" y="2667727"/>
            <a:chExt cx="1411906" cy="633611"/>
          </a:xfrm>
        </p:grpSpPr>
        <p:cxnSp>
          <p:nvCxnSpPr>
            <p:cNvPr id="9995" name="Google Shape;9995;p54"/>
            <p:cNvCxnSpPr>
              <a:stCxn id="9996" idx="2"/>
              <a:endCxn id="9997"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998" name="Google Shape;9998;p54"/>
            <p:cNvCxnSpPr>
              <a:stCxn id="9999" idx="0"/>
              <a:endCxn id="9996"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000" name="Google Shape;10000;p54"/>
            <p:cNvCxnSpPr>
              <a:stCxn id="9999" idx="2"/>
              <a:endCxn id="10001"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002" name="Google Shape;10002;p54"/>
            <p:cNvCxnSpPr>
              <a:stCxn id="10003" idx="0"/>
              <a:endCxn id="9999"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004" name="Google Shape;10004;p54"/>
            <p:cNvCxnSpPr>
              <a:stCxn id="9997" idx="2"/>
              <a:endCxn id="10005"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006" name="Google Shape;10006;p54"/>
            <p:cNvCxnSpPr>
              <a:stCxn id="10007" idx="0"/>
              <a:endCxn id="9997"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0003" name="Google Shape;10003;p5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001" name="Google Shape;10001;p5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007" name="Google Shape;10007;p5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005" name="Google Shape;10005;p5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997" name="Google Shape;9997;p5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999" name="Google Shape;9999;p5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996" name="Google Shape;9996;p5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008" name="Google Shape;10008;p54"/>
          <p:cNvGrpSpPr/>
          <p:nvPr/>
        </p:nvGrpSpPr>
        <p:grpSpPr>
          <a:xfrm>
            <a:off x="732456" y="1178518"/>
            <a:ext cx="2518541" cy="209309"/>
            <a:chOff x="803163" y="1111966"/>
            <a:chExt cx="2447800" cy="203430"/>
          </a:xfrm>
        </p:grpSpPr>
        <p:grpSp>
          <p:nvGrpSpPr>
            <p:cNvPr id="10009" name="Google Shape;10009;p54"/>
            <p:cNvGrpSpPr/>
            <p:nvPr/>
          </p:nvGrpSpPr>
          <p:grpSpPr>
            <a:xfrm>
              <a:off x="1958180" y="1111966"/>
              <a:ext cx="588019" cy="121396"/>
              <a:chOff x="4808316" y="2800065"/>
              <a:chExt cx="1999386" cy="412910"/>
            </a:xfrm>
          </p:grpSpPr>
          <p:sp>
            <p:nvSpPr>
              <p:cNvPr id="10010" name="Google Shape;10010;p5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1" name="Google Shape;10011;p54"/>
              <p:cNvGrpSpPr/>
              <p:nvPr/>
            </p:nvGrpSpPr>
            <p:grpSpPr>
              <a:xfrm>
                <a:off x="4808316" y="2800065"/>
                <a:ext cx="92400" cy="411825"/>
                <a:chOff x="845575" y="2563700"/>
                <a:chExt cx="92400" cy="411825"/>
              </a:xfrm>
            </p:grpSpPr>
            <p:cxnSp>
              <p:nvCxnSpPr>
                <p:cNvPr id="10012" name="Google Shape;10012;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013" name="Google Shape;10013;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0014" name="Google Shape;10014;p5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0015" name="Google Shape;10015;p5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6" name="Google Shape;10016;p54"/>
            <p:cNvGrpSpPr/>
            <p:nvPr/>
          </p:nvGrpSpPr>
          <p:grpSpPr>
            <a:xfrm>
              <a:off x="803163" y="1111974"/>
              <a:ext cx="591158" cy="121545"/>
              <a:chOff x="803163" y="1111974"/>
              <a:chExt cx="591158" cy="121545"/>
            </a:xfrm>
          </p:grpSpPr>
          <p:grpSp>
            <p:nvGrpSpPr>
              <p:cNvPr id="10017" name="Google Shape;10017;p54"/>
              <p:cNvGrpSpPr/>
              <p:nvPr/>
            </p:nvGrpSpPr>
            <p:grpSpPr>
              <a:xfrm>
                <a:off x="803163" y="1111974"/>
                <a:ext cx="27175" cy="121077"/>
                <a:chOff x="845575" y="2563700"/>
                <a:chExt cx="92400" cy="411825"/>
              </a:xfrm>
            </p:grpSpPr>
            <p:cxnSp>
              <p:nvCxnSpPr>
                <p:cNvPr id="10018" name="Google Shape;10018;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019" name="Google Shape;10019;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0" name="Google Shape;10020;p5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54"/>
            <p:cNvGrpSpPr/>
            <p:nvPr/>
          </p:nvGrpSpPr>
          <p:grpSpPr>
            <a:xfrm>
              <a:off x="1381910" y="1194219"/>
              <a:ext cx="588341" cy="121177"/>
              <a:chOff x="1381910" y="1194219"/>
              <a:chExt cx="588341" cy="121177"/>
            </a:xfrm>
          </p:grpSpPr>
          <p:grpSp>
            <p:nvGrpSpPr>
              <p:cNvPr id="10022" name="Google Shape;10022;p54"/>
              <p:cNvGrpSpPr/>
              <p:nvPr/>
            </p:nvGrpSpPr>
            <p:grpSpPr>
              <a:xfrm rot="10800000">
                <a:off x="1381910" y="1194319"/>
                <a:ext cx="27175" cy="121077"/>
                <a:chOff x="2070100" y="2563700"/>
                <a:chExt cx="92400" cy="411825"/>
              </a:xfrm>
            </p:grpSpPr>
            <p:cxnSp>
              <p:nvCxnSpPr>
                <p:cNvPr id="10023" name="Google Shape;10023;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024" name="Google Shape;10024;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5" name="Google Shape;10025;p5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54"/>
            <p:cNvGrpSpPr/>
            <p:nvPr/>
          </p:nvGrpSpPr>
          <p:grpSpPr>
            <a:xfrm>
              <a:off x="2532079" y="1194219"/>
              <a:ext cx="704927" cy="121177"/>
              <a:chOff x="2532079" y="1194219"/>
              <a:chExt cx="704927" cy="121177"/>
            </a:xfrm>
          </p:grpSpPr>
          <p:grpSp>
            <p:nvGrpSpPr>
              <p:cNvPr id="10027" name="Google Shape;10027;p54"/>
              <p:cNvGrpSpPr/>
              <p:nvPr/>
            </p:nvGrpSpPr>
            <p:grpSpPr>
              <a:xfrm rot="10800000">
                <a:off x="2532079" y="1194319"/>
                <a:ext cx="27175" cy="121077"/>
                <a:chOff x="2070100" y="2563700"/>
                <a:chExt cx="92400" cy="411825"/>
              </a:xfrm>
            </p:grpSpPr>
            <p:cxnSp>
              <p:nvCxnSpPr>
                <p:cNvPr id="10028" name="Google Shape;10028;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029" name="Google Shape;10029;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0" name="Google Shape;10030;p5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31" name="Google Shape;10031;p54"/>
          <p:cNvGrpSpPr/>
          <p:nvPr/>
        </p:nvGrpSpPr>
        <p:grpSpPr>
          <a:xfrm>
            <a:off x="3525467" y="3875150"/>
            <a:ext cx="1567778" cy="491677"/>
            <a:chOff x="5194708" y="3484366"/>
            <a:chExt cx="3148148" cy="987304"/>
          </a:xfrm>
        </p:grpSpPr>
        <p:grpSp>
          <p:nvGrpSpPr>
            <p:cNvPr id="10032" name="Google Shape;10032;p54"/>
            <p:cNvGrpSpPr/>
            <p:nvPr/>
          </p:nvGrpSpPr>
          <p:grpSpPr>
            <a:xfrm>
              <a:off x="7531521" y="3484366"/>
              <a:ext cx="811335" cy="987304"/>
              <a:chOff x="3379425" y="1617275"/>
              <a:chExt cx="1090650" cy="1327200"/>
            </a:xfrm>
          </p:grpSpPr>
          <p:sp>
            <p:nvSpPr>
              <p:cNvPr id="10033" name="Google Shape;10033;p5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5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5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54"/>
            <p:cNvGrpSpPr/>
            <p:nvPr/>
          </p:nvGrpSpPr>
          <p:grpSpPr>
            <a:xfrm>
              <a:off x="6752546" y="3484366"/>
              <a:ext cx="811428" cy="987304"/>
              <a:chOff x="2332275" y="1617275"/>
              <a:chExt cx="1090775" cy="1327200"/>
            </a:xfrm>
          </p:grpSpPr>
          <p:sp>
            <p:nvSpPr>
              <p:cNvPr id="10037" name="Google Shape;10037;p5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5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5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0" name="Google Shape;10040;p54"/>
            <p:cNvGrpSpPr/>
            <p:nvPr/>
          </p:nvGrpSpPr>
          <p:grpSpPr>
            <a:xfrm>
              <a:off x="5973664" y="3484366"/>
              <a:ext cx="811335" cy="987304"/>
              <a:chOff x="1285250" y="1617275"/>
              <a:chExt cx="1090650" cy="1327200"/>
            </a:xfrm>
          </p:grpSpPr>
          <p:sp>
            <p:nvSpPr>
              <p:cNvPr id="10041" name="Google Shape;10041;p5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4" name="Google Shape;10044;p54"/>
            <p:cNvGrpSpPr/>
            <p:nvPr/>
          </p:nvGrpSpPr>
          <p:grpSpPr>
            <a:xfrm>
              <a:off x="5194708" y="3484366"/>
              <a:ext cx="811409" cy="987304"/>
              <a:chOff x="238125" y="1617275"/>
              <a:chExt cx="1090750" cy="1327200"/>
            </a:xfrm>
          </p:grpSpPr>
          <p:sp>
            <p:nvSpPr>
              <p:cNvPr id="10045" name="Google Shape;10045;p5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5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48" name="Google Shape;10048;p54"/>
          <p:cNvGrpSpPr/>
          <p:nvPr/>
        </p:nvGrpSpPr>
        <p:grpSpPr>
          <a:xfrm>
            <a:off x="3486076" y="3355561"/>
            <a:ext cx="1616964" cy="346256"/>
            <a:chOff x="1808063" y="4294338"/>
            <a:chExt cx="3370782" cy="721817"/>
          </a:xfrm>
        </p:grpSpPr>
        <p:sp>
          <p:nvSpPr>
            <p:cNvPr id="10049" name="Google Shape;10049;p5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5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5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5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9" name="Google Shape;10059;p54"/>
          <p:cNvGrpSpPr/>
          <p:nvPr/>
        </p:nvGrpSpPr>
        <p:grpSpPr>
          <a:xfrm>
            <a:off x="764288" y="3641590"/>
            <a:ext cx="1295882" cy="646587"/>
            <a:chOff x="834100" y="3642869"/>
            <a:chExt cx="1259483" cy="628426"/>
          </a:xfrm>
        </p:grpSpPr>
        <p:sp>
          <p:nvSpPr>
            <p:cNvPr id="10060" name="Google Shape;10060;p5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5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5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5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5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5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5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5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5" name="Google Shape;10085;p54"/>
            <p:cNvGrpSpPr/>
            <p:nvPr/>
          </p:nvGrpSpPr>
          <p:grpSpPr>
            <a:xfrm>
              <a:off x="1360364" y="3847835"/>
              <a:ext cx="208119" cy="224359"/>
              <a:chOff x="1360769" y="3847100"/>
              <a:chExt cx="208119" cy="224359"/>
            </a:xfrm>
          </p:grpSpPr>
          <p:sp>
            <p:nvSpPr>
              <p:cNvPr id="10086" name="Google Shape;10086;p5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5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5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5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5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5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6" name="Google Shape;10106;p5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5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5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0" name="Google Shape;10120;p54"/>
          <p:cNvGrpSpPr/>
          <p:nvPr/>
        </p:nvGrpSpPr>
        <p:grpSpPr>
          <a:xfrm rot="5400000">
            <a:off x="5977401" y="3438087"/>
            <a:ext cx="164064" cy="1414916"/>
            <a:chOff x="4428249" y="1369375"/>
            <a:chExt cx="36905" cy="429569"/>
          </a:xfrm>
        </p:grpSpPr>
        <p:sp>
          <p:nvSpPr>
            <p:cNvPr id="10121" name="Google Shape;10121;p5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5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5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5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5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5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3" name="Google Shape;10153;p54"/>
          <p:cNvGrpSpPr/>
          <p:nvPr/>
        </p:nvGrpSpPr>
        <p:grpSpPr>
          <a:xfrm rot="10800000" flipH="1">
            <a:off x="5349830" y="3026630"/>
            <a:ext cx="1419207" cy="24808"/>
            <a:chOff x="219558" y="4738465"/>
            <a:chExt cx="5852400" cy="102300"/>
          </a:xfrm>
        </p:grpSpPr>
        <p:cxnSp>
          <p:nvCxnSpPr>
            <p:cNvPr id="10154" name="Google Shape;10154;p5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0155" name="Google Shape;10155;p5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0" name="Google Shape;10160;p54"/>
          <p:cNvGrpSpPr/>
          <p:nvPr/>
        </p:nvGrpSpPr>
        <p:grpSpPr>
          <a:xfrm>
            <a:off x="5361148" y="3399694"/>
            <a:ext cx="1396570" cy="385016"/>
            <a:chOff x="5286284" y="2966544"/>
            <a:chExt cx="1396570" cy="385016"/>
          </a:xfrm>
        </p:grpSpPr>
        <p:cxnSp>
          <p:nvCxnSpPr>
            <p:cNvPr id="10161" name="Google Shape;10161;p5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0162" name="Google Shape;10162;p5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0163" name="Google Shape;10163;p54"/>
            <p:cNvGrpSpPr/>
            <p:nvPr/>
          </p:nvGrpSpPr>
          <p:grpSpPr>
            <a:xfrm>
              <a:off x="5287688" y="3173364"/>
              <a:ext cx="1395166" cy="74100"/>
              <a:chOff x="5287688" y="3173364"/>
              <a:chExt cx="1395166" cy="74100"/>
            </a:xfrm>
          </p:grpSpPr>
          <p:cxnSp>
            <p:nvCxnSpPr>
              <p:cNvPr id="10164" name="Google Shape;10164;p5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0165" name="Google Shape;10165;p5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0166" name="Google Shape;10166;p5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167" name="Google Shape;10167;p5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168" name="Google Shape;10168;p5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169" name="Google Shape;10169;p5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170" name="Google Shape;10170;p5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171" name="Google Shape;10171;p5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0172" name="Google Shape;10172;p5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0173" name="Google Shape;10173;p54"/>
          <p:cNvGrpSpPr/>
          <p:nvPr/>
        </p:nvGrpSpPr>
        <p:grpSpPr>
          <a:xfrm>
            <a:off x="2047214" y="1818470"/>
            <a:ext cx="1182276" cy="662027"/>
            <a:chOff x="2029517" y="1732295"/>
            <a:chExt cx="1149068" cy="643432"/>
          </a:xfrm>
        </p:grpSpPr>
        <p:grpSp>
          <p:nvGrpSpPr>
            <p:cNvPr id="10174" name="Google Shape;10174;p54"/>
            <p:cNvGrpSpPr/>
            <p:nvPr/>
          </p:nvGrpSpPr>
          <p:grpSpPr>
            <a:xfrm>
              <a:off x="2708660" y="1746937"/>
              <a:ext cx="455427" cy="244429"/>
              <a:chOff x="2700693" y="1746937"/>
              <a:chExt cx="455427" cy="244429"/>
            </a:xfrm>
          </p:grpSpPr>
          <p:grpSp>
            <p:nvGrpSpPr>
              <p:cNvPr id="10175" name="Google Shape;10175;p54"/>
              <p:cNvGrpSpPr/>
              <p:nvPr/>
            </p:nvGrpSpPr>
            <p:grpSpPr>
              <a:xfrm>
                <a:off x="2905682" y="1782817"/>
                <a:ext cx="250438" cy="208549"/>
                <a:chOff x="2905682" y="1782817"/>
                <a:chExt cx="250438" cy="208549"/>
              </a:xfrm>
            </p:grpSpPr>
            <p:cxnSp>
              <p:nvCxnSpPr>
                <p:cNvPr id="10176" name="Google Shape;10176;p5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177" name="Google Shape;10177;p5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54"/>
              <p:cNvGrpSpPr/>
              <p:nvPr/>
            </p:nvGrpSpPr>
            <p:grpSpPr>
              <a:xfrm>
                <a:off x="2700693" y="1746937"/>
                <a:ext cx="449967" cy="72374"/>
                <a:chOff x="2700693" y="1746937"/>
                <a:chExt cx="449967" cy="72374"/>
              </a:xfrm>
            </p:grpSpPr>
            <p:cxnSp>
              <p:nvCxnSpPr>
                <p:cNvPr id="10179" name="Google Shape;10179;p5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180" name="Google Shape;10180;p5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81" name="Google Shape;10181;p54"/>
            <p:cNvGrpSpPr/>
            <p:nvPr/>
          </p:nvGrpSpPr>
          <p:grpSpPr>
            <a:xfrm>
              <a:off x="2029517" y="1732295"/>
              <a:ext cx="1149068" cy="643432"/>
              <a:chOff x="2029517" y="1732295"/>
              <a:chExt cx="1149068" cy="643432"/>
            </a:xfrm>
          </p:grpSpPr>
          <p:grpSp>
            <p:nvGrpSpPr>
              <p:cNvPr id="10182" name="Google Shape;10182;p54"/>
              <p:cNvGrpSpPr/>
              <p:nvPr/>
            </p:nvGrpSpPr>
            <p:grpSpPr>
              <a:xfrm>
                <a:off x="2703618" y="2103152"/>
                <a:ext cx="474966" cy="260017"/>
                <a:chOff x="2703618" y="2103152"/>
                <a:chExt cx="474966" cy="260017"/>
              </a:xfrm>
            </p:grpSpPr>
            <p:grpSp>
              <p:nvGrpSpPr>
                <p:cNvPr id="10183" name="Google Shape;10183;p54"/>
                <p:cNvGrpSpPr/>
                <p:nvPr/>
              </p:nvGrpSpPr>
              <p:grpSpPr>
                <a:xfrm>
                  <a:off x="2703618" y="2290640"/>
                  <a:ext cx="450291" cy="72529"/>
                  <a:chOff x="2703618" y="2290640"/>
                  <a:chExt cx="450291" cy="72529"/>
                </a:xfrm>
              </p:grpSpPr>
              <p:cxnSp>
                <p:nvCxnSpPr>
                  <p:cNvPr id="10184" name="Google Shape;10184;p5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185" name="Google Shape;10185;p5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54"/>
                <p:cNvGrpSpPr/>
                <p:nvPr/>
              </p:nvGrpSpPr>
              <p:grpSpPr>
                <a:xfrm>
                  <a:off x="2908607" y="2103152"/>
                  <a:ext cx="269977" cy="223538"/>
                  <a:chOff x="2908607" y="2103152"/>
                  <a:chExt cx="269977" cy="223538"/>
                </a:xfrm>
              </p:grpSpPr>
              <p:cxnSp>
                <p:nvCxnSpPr>
                  <p:cNvPr id="10187" name="Google Shape;10187;p5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188" name="Google Shape;10188;p5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89" name="Google Shape;10189;p54"/>
              <p:cNvGrpSpPr/>
              <p:nvPr/>
            </p:nvGrpSpPr>
            <p:grpSpPr>
              <a:xfrm>
                <a:off x="2029517" y="1732295"/>
                <a:ext cx="685827" cy="643432"/>
                <a:chOff x="2029517" y="1732295"/>
                <a:chExt cx="685827" cy="643432"/>
              </a:xfrm>
            </p:grpSpPr>
            <p:sp>
              <p:nvSpPr>
                <p:cNvPr id="10190" name="Google Shape;10190;p5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1" name="Google Shape;10191;p54"/>
                <p:cNvGrpSpPr/>
                <p:nvPr/>
              </p:nvGrpSpPr>
              <p:grpSpPr>
                <a:xfrm>
                  <a:off x="2158948" y="1732295"/>
                  <a:ext cx="556396" cy="333108"/>
                  <a:chOff x="2158948" y="1732295"/>
                  <a:chExt cx="556396" cy="333108"/>
                </a:xfrm>
              </p:grpSpPr>
              <p:cxnSp>
                <p:nvCxnSpPr>
                  <p:cNvPr id="10192" name="Google Shape;10192;p5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193" name="Google Shape;10193;p5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54"/>
                <p:cNvGrpSpPr/>
                <p:nvPr/>
              </p:nvGrpSpPr>
              <p:grpSpPr>
                <a:xfrm>
                  <a:off x="2159908" y="2065057"/>
                  <a:ext cx="550884" cy="310670"/>
                  <a:chOff x="2159908" y="2065057"/>
                  <a:chExt cx="550884" cy="310670"/>
                </a:xfrm>
              </p:grpSpPr>
              <p:cxnSp>
                <p:nvCxnSpPr>
                  <p:cNvPr id="10195" name="Google Shape;10195;p5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196" name="Google Shape;10196;p5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0197" name="Google Shape;10197;p54"/>
          <p:cNvGrpSpPr/>
          <p:nvPr/>
        </p:nvGrpSpPr>
        <p:grpSpPr>
          <a:xfrm>
            <a:off x="732462" y="1766083"/>
            <a:ext cx="962651" cy="810058"/>
            <a:chOff x="844912" y="1681380"/>
            <a:chExt cx="935611" cy="787305"/>
          </a:xfrm>
        </p:grpSpPr>
        <p:grpSp>
          <p:nvGrpSpPr>
            <p:cNvPr id="10198" name="Google Shape;10198;p54"/>
            <p:cNvGrpSpPr/>
            <p:nvPr/>
          </p:nvGrpSpPr>
          <p:grpSpPr>
            <a:xfrm>
              <a:off x="844912" y="1819635"/>
              <a:ext cx="329836" cy="510016"/>
              <a:chOff x="844912" y="1819635"/>
              <a:chExt cx="329836" cy="510016"/>
            </a:xfrm>
          </p:grpSpPr>
          <p:sp>
            <p:nvSpPr>
              <p:cNvPr id="10199" name="Google Shape;10199;p5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5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54"/>
            <p:cNvGrpSpPr/>
            <p:nvPr/>
          </p:nvGrpSpPr>
          <p:grpSpPr>
            <a:xfrm>
              <a:off x="1284601" y="2158168"/>
              <a:ext cx="495923" cy="310517"/>
              <a:chOff x="1284601" y="2158168"/>
              <a:chExt cx="495923" cy="310517"/>
            </a:xfrm>
          </p:grpSpPr>
          <p:sp>
            <p:nvSpPr>
              <p:cNvPr id="10206" name="Google Shape;10206;p5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7" name="Google Shape;10207;p54"/>
              <p:cNvGrpSpPr/>
              <p:nvPr/>
            </p:nvGrpSpPr>
            <p:grpSpPr>
              <a:xfrm>
                <a:off x="1507666" y="2158168"/>
                <a:ext cx="272858" cy="310517"/>
                <a:chOff x="1507666" y="2158168"/>
                <a:chExt cx="272858" cy="310517"/>
              </a:xfrm>
            </p:grpSpPr>
            <p:grpSp>
              <p:nvGrpSpPr>
                <p:cNvPr id="10208" name="Google Shape;10208;p54"/>
                <p:cNvGrpSpPr/>
                <p:nvPr/>
              </p:nvGrpSpPr>
              <p:grpSpPr>
                <a:xfrm>
                  <a:off x="1507666" y="2176104"/>
                  <a:ext cx="166395" cy="273149"/>
                  <a:chOff x="1507666" y="2176104"/>
                  <a:chExt cx="166395" cy="273149"/>
                </a:xfrm>
              </p:grpSpPr>
              <p:sp>
                <p:nvSpPr>
                  <p:cNvPr id="10209" name="Google Shape;10209;p5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6" name="Google Shape;10216;p5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5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18" name="Google Shape;10218;p54"/>
            <p:cNvGrpSpPr/>
            <p:nvPr/>
          </p:nvGrpSpPr>
          <p:grpSpPr>
            <a:xfrm>
              <a:off x="1284601" y="1681380"/>
              <a:ext cx="495923" cy="310517"/>
              <a:chOff x="1284601" y="1681380"/>
              <a:chExt cx="495923" cy="310517"/>
            </a:xfrm>
          </p:grpSpPr>
          <p:sp>
            <p:nvSpPr>
              <p:cNvPr id="10219" name="Google Shape;10219;p5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0" name="Google Shape;10220;p54"/>
              <p:cNvGrpSpPr/>
              <p:nvPr/>
            </p:nvGrpSpPr>
            <p:grpSpPr>
              <a:xfrm>
                <a:off x="1507666" y="1681380"/>
                <a:ext cx="272858" cy="310517"/>
                <a:chOff x="1507666" y="1681380"/>
                <a:chExt cx="272858" cy="310517"/>
              </a:xfrm>
            </p:grpSpPr>
            <p:grpSp>
              <p:nvGrpSpPr>
                <p:cNvPr id="10221" name="Google Shape;10221;p54"/>
                <p:cNvGrpSpPr/>
                <p:nvPr/>
              </p:nvGrpSpPr>
              <p:grpSpPr>
                <a:xfrm>
                  <a:off x="1507666" y="1700120"/>
                  <a:ext cx="166395" cy="272984"/>
                  <a:chOff x="1507666" y="1700120"/>
                  <a:chExt cx="166395" cy="272984"/>
                </a:xfrm>
              </p:grpSpPr>
              <p:sp>
                <p:nvSpPr>
                  <p:cNvPr id="10222" name="Google Shape;10222;p5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5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5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9" name="Google Shape;10229;p5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231" name="Google Shape;10231;p54"/>
          <p:cNvGrpSpPr/>
          <p:nvPr/>
        </p:nvGrpSpPr>
        <p:grpSpPr>
          <a:xfrm>
            <a:off x="6841403" y="2533512"/>
            <a:ext cx="1622269" cy="552443"/>
            <a:chOff x="6894650" y="2574740"/>
            <a:chExt cx="1445100" cy="492111"/>
          </a:xfrm>
        </p:grpSpPr>
        <p:sp>
          <p:nvSpPr>
            <p:cNvPr id="10232" name="Google Shape;10232;p5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37" name="Google Shape;10237;p5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0238" name="Google Shape;10238;p54"/>
          <p:cNvGrpSpPr/>
          <p:nvPr/>
        </p:nvGrpSpPr>
        <p:grpSpPr>
          <a:xfrm>
            <a:off x="6860946" y="3907768"/>
            <a:ext cx="1583206" cy="475705"/>
            <a:chOff x="6953919" y="3907920"/>
            <a:chExt cx="1377300" cy="475705"/>
          </a:xfrm>
        </p:grpSpPr>
        <p:cxnSp>
          <p:nvCxnSpPr>
            <p:cNvPr id="10239" name="Google Shape;10239;p5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240" name="Google Shape;10240;p5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0241" name="Google Shape;10241;p5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242" name="Google Shape;10242;p5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0243" name="Google Shape;10243;p5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0244" name="Google Shape;10244;p54"/>
          <p:cNvGrpSpPr/>
          <p:nvPr/>
        </p:nvGrpSpPr>
        <p:grpSpPr>
          <a:xfrm>
            <a:off x="2364534" y="2668913"/>
            <a:ext cx="836286" cy="824529"/>
            <a:chOff x="2389399" y="2595741"/>
            <a:chExt cx="812796" cy="801369"/>
          </a:xfrm>
        </p:grpSpPr>
        <p:grpSp>
          <p:nvGrpSpPr>
            <p:cNvPr id="10245" name="Google Shape;10245;p54"/>
            <p:cNvGrpSpPr/>
            <p:nvPr/>
          </p:nvGrpSpPr>
          <p:grpSpPr>
            <a:xfrm>
              <a:off x="2492145" y="2881565"/>
              <a:ext cx="607300" cy="229751"/>
              <a:chOff x="2492145" y="2881565"/>
              <a:chExt cx="607300" cy="229751"/>
            </a:xfrm>
          </p:grpSpPr>
          <p:sp>
            <p:nvSpPr>
              <p:cNvPr id="10246" name="Google Shape;10246;p5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9" name="Google Shape;10249;p54"/>
            <p:cNvGrpSpPr/>
            <p:nvPr/>
          </p:nvGrpSpPr>
          <p:grpSpPr>
            <a:xfrm>
              <a:off x="2389399" y="2595741"/>
              <a:ext cx="812796" cy="296825"/>
              <a:chOff x="2389399" y="2595741"/>
              <a:chExt cx="812796" cy="296825"/>
            </a:xfrm>
          </p:grpSpPr>
          <p:grpSp>
            <p:nvGrpSpPr>
              <p:cNvPr id="10250" name="Google Shape;10250;p54"/>
              <p:cNvGrpSpPr/>
              <p:nvPr/>
            </p:nvGrpSpPr>
            <p:grpSpPr>
              <a:xfrm>
                <a:off x="2389399" y="2595741"/>
                <a:ext cx="363638" cy="296825"/>
                <a:chOff x="2389399" y="2595741"/>
                <a:chExt cx="363638" cy="296825"/>
              </a:xfrm>
            </p:grpSpPr>
            <p:grpSp>
              <p:nvGrpSpPr>
                <p:cNvPr id="10251" name="Google Shape;10251;p54"/>
                <p:cNvGrpSpPr/>
                <p:nvPr/>
              </p:nvGrpSpPr>
              <p:grpSpPr>
                <a:xfrm>
                  <a:off x="2493852" y="2794333"/>
                  <a:ext cx="259185" cy="98232"/>
                  <a:chOff x="2493852" y="2794333"/>
                  <a:chExt cx="259185" cy="98232"/>
                </a:xfrm>
              </p:grpSpPr>
              <p:sp>
                <p:nvSpPr>
                  <p:cNvPr id="10252" name="Google Shape;10252;p5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5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54"/>
                <p:cNvGrpSpPr/>
                <p:nvPr/>
              </p:nvGrpSpPr>
              <p:grpSpPr>
                <a:xfrm>
                  <a:off x="2389399" y="2595741"/>
                  <a:ext cx="224343" cy="182054"/>
                  <a:chOff x="2389399" y="2595741"/>
                  <a:chExt cx="224343" cy="182054"/>
                </a:xfrm>
              </p:grpSpPr>
              <p:sp>
                <p:nvSpPr>
                  <p:cNvPr id="10256" name="Google Shape;10256;p5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58" name="Google Shape;10258;p54"/>
              <p:cNvGrpSpPr/>
              <p:nvPr/>
            </p:nvGrpSpPr>
            <p:grpSpPr>
              <a:xfrm>
                <a:off x="2683630" y="2595741"/>
                <a:ext cx="224334" cy="296825"/>
                <a:chOff x="2683630" y="2595741"/>
                <a:chExt cx="224334" cy="296825"/>
              </a:xfrm>
            </p:grpSpPr>
            <p:grpSp>
              <p:nvGrpSpPr>
                <p:cNvPr id="10259" name="Google Shape;10259;p54"/>
                <p:cNvGrpSpPr/>
                <p:nvPr/>
              </p:nvGrpSpPr>
              <p:grpSpPr>
                <a:xfrm>
                  <a:off x="2788083" y="2794333"/>
                  <a:ext cx="15356" cy="98232"/>
                  <a:chOff x="2788083" y="2794333"/>
                  <a:chExt cx="15356" cy="98232"/>
                </a:xfrm>
              </p:grpSpPr>
              <p:sp>
                <p:nvSpPr>
                  <p:cNvPr id="10260" name="Google Shape;10260;p5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54"/>
                <p:cNvGrpSpPr/>
                <p:nvPr/>
              </p:nvGrpSpPr>
              <p:grpSpPr>
                <a:xfrm>
                  <a:off x="2683630" y="2595741"/>
                  <a:ext cx="224334" cy="182054"/>
                  <a:chOff x="2683630" y="2595741"/>
                  <a:chExt cx="224334" cy="182054"/>
                </a:xfrm>
              </p:grpSpPr>
              <p:sp>
                <p:nvSpPr>
                  <p:cNvPr id="10264" name="Google Shape;10264;p5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66" name="Google Shape;10266;p54"/>
              <p:cNvGrpSpPr/>
              <p:nvPr/>
            </p:nvGrpSpPr>
            <p:grpSpPr>
              <a:xfrm>
                <a:off x="2838475" y="2595741"/>
                <a:ext cx="363719" cy="296825"/>
                <a:chOff x="2838475" y="2595741"/>
                <a:chExt cx="363719" cy="296825"/>
              </a:xfrm>
            </p:grpSpPr>
            <p:grpSp>
              <p:nvGrpSpPr>
                <p:cNvPr id="10267" name="Google Shape;10267;p54"/>
                <p:cNvGrpSpPr/>
                <p:nvPr/>
              </p:nvGrpSpPr>
              <p:grpSpPr>
                <a:xfrm>
                  <a:off x="2838475" y="2794333"/>
                  <a:ext cx="259185" cy="98232"/>
                  <a:chOff x="2838475" y="2794333"/>
                  <a:chExt cx="259185" cy="98232"/>
                </a:xfrm>
              </p:grpSpPr>
              <p:sp>
                <p:nvSpPr>
                  <p:cNvPr id="10268" name="Google Shape;10268;p5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5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1" name="Google Shape;10271;p54"/>
                <p:cNvGrpSpPr/>
                <p:nvPr/>
              </p:nvGrpSpPr>
              <p:grpSpPr>
                <a:xfrm>
                  <a:off x="2977852" y="2595741"/>
                  <a:ext cx="224343" cy="182054"/>
                  <a:chOff x="2977852" y="2595741"/>
                  <a:chExt cx="224343" cy="182054"/>
                </a:xfrm>
              </p:grpSpPr>
              <p:sp>
                <p:nvSpPr>
                  <p:cNvPr id="10272" name="Google Shape;10272;p5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274" name="Google Shape;10274;p54"/>
            <p:cNvGrpSpPr/>
            <p:nvPr/>
          </p:nvGrpSpPr>
          <p:grpSpPr>
            <a:xfrm>
              <a:off x="2389399" y="3100241"/>
              <a:ext cx="812796" cy="296869"/>
              <a:chOff x="2389399" y="3100241"/>
              <a:chExt cx="812796" cy="296869"/>
            </a:xfrm>
          </p:grpSpPr>
          <p:grpSp>
            <p:nvGrpSpPr>
              <p:cNvPr id="10275" name="Google Shape;10275;p54"/>
              <p:cNvGrpSpPr/>
              <p:nvPr/>
            </p:nvGrpSpPr>
            <p:grpSpPr>
              <a:xfrm>
                <a:off x="2683630" y="3100241"/>
                <a:ext cx="224334" cy="296869"/>
                <a:chOff x="2683630" y="3100241"/>
                <a:chExt cx="224334" cy="296869"/>
              </a:xfrm>
            </p:grpSpPr>
            <p:grpSp>
              <p:nvGrpSpPr>
                <p:cNvPr id="10276" name="Google Shape;10276;p54"/>
                <p:cNvGrpSpPr/>
                <p:nvPr/>
              </p:nvGrpSpPr>
              <p:grpSpPr>
                <a:xfrm>
                  <a:off x="2788083" y="3100241"/>
                  <a:ext cx="15356" cy="98237"/>
                  <a:chOff x="2788083" y="3100241"/>
                  <a:chExt cx="15356" cy="98237"/>
                </a:xfrm>
              </p:grpSpPr>
              <p:sp>
                <p:nvSpPr>
                  <p:cNvPr id="10277" name="Google Shape;10277;p5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54"/>
                <p:cNvGrpSpPr/>
                <p:nvPr/>
              </p:nvGrpSpPr>
              <p:grpSpPr>
                <a:xfrm>
                  <a:off x="2683630" y="3215065"/>
                  <a:ext cx="224334" cy="182045"/>
                  <a:chOff x="2683630" y="3215065"/>
                  <a:chExt cx="224334" cy="182045"/>
                </a:xfrm>
              </p:grpSpPr>
              <p:sp>
                <p:nvSpPr>
                  <p:cNvPr id="10281" name="Google Shape;10281;p5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5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83" name="Google Shape;10283;p54"/>
              <p:cNvGrpSpPr/>
              <p:nvPr/>
            </p:nvGrpSpPr>
            <p:grpSpPr>
              <a:xfrm>
                <a:off x="2389399" y="3100241"/>
                <a:ext cx="363638" cy="296869"/>
                <a:chOff x="2389399" y="3100241"/>
                <a:chExt cx="363638" cy="296869"/>
              </a:xfrm>
            </p:grpSpPr>
            <p:grpSp>
              <p:nvGrpSpPr>
                <p:cNvPr id="10284" name="Google Shape;10284;p54"/>
                <p:cNvGrpSpPr/>
                <p:nvPr/>
              </p:nvGrpSpPr>
              <p:grpSpPr>
                <a:xfrm>
                  <a:off x="2493852" y="3100241"/>
                  <a:ext cx="259185" cy="98237"/>
                  <a:chOff x="2493852" y="3100241"/>
                  <a:chExt cx="259185" cy="98237"/>
                </a:xfrm>
              </p:grpSpPr>
              <p:sp>
                <p:nvSpPr>
                  <p:cNvPr id="10285" name="Google Shape;10285;p5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54"/>
                <p:cNvGrpSpPr/>
                <p:nvPr/>
              </p:nvGrpSpPr>
              <p:grpSpPr>
                <a:xfrm>
                  <a:off x="2389399" y="3215065"/>
                  <a:ext cx="224343" cy="182045"/>
                  <a:chOff x="2389399" y="3215065"/>
                  <a:chExt cx="224343" cy="182045"/>
                </a:xfrm>
              </p:grpSpPr>
              <p:sp>
                <p:nvSpPr>
                  <p:cNvPr id="10289" name="Google Shape;10289;p5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91" name="Google Shape;10291;p54"/>
              <p:cNvGrpSpPr/>
              <p:nvPr/>
            </p:nvGrpSpPr>
            <p:grpSpPr>
              <a:xfrm>
                <a:off x="2838475" y="3100241"/>
                <a:ext cx="363719" cy="296869"/>
                <a:chOff x="2838475" y="3100241"/>
                <a:chExt cx="363719" cy="296869"/>
              </a:xfrm>
            </p:grpSpPr>
            <p:grpSp>
              <p:nvGrpSpPr>
                <p:cNvPr id="10292" name="Google Shape;10292;p54"/>
                <p:cNvGrpSpPr/>
                <p:nvPr/>
              </p:nvGrpSpPr>
              <p:grpSpPr>
                <a:xfrm>
                  <a:off x="2838475" y="3100241"/>
                  <a:ext cx="259185" cy="98237"/>
                  <a:chOff x="2838475" y="3100241"/>
                  <a:chExt cx="259185" cy="98237"/>
                </a:xfrm>
              </p:grpSpPr>
              <p:sp>
                <p:nvSpPr>
                  <p:cNvPr id="10293" name="Google Shape;10293;p5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5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5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6" name="Google Shape;10296;p54"/>
                <p:cNvGrpSpPr/>
                <p:nvPr/>
              </p:nvGrpSpPr>
              <p:grpSpPr>
                <a:xfrm>
                  <a:off x="2977852" y="3215065"/>
                  <a:ext cx="224343" cy="182045"/>
                  <a:chOff x="2977852" y="3215065"/>
                  <a:chExt cx="224343" cy="182045"/>
                </a:xfrm>
              </p:grpSpPr>
              <p:sp>
                <p:nvSpPr>
                  <p:cNvPr id="10297" name="Google Shape;10297;p5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5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302"/>
        <p:cNvGrpSpPr/>
        <p:nvPr/>
      </p:nvGrpSpPr>
      <p:grpSpPr>
        <a:xfrm>
          <a:off x="0" y="0"/>
          <a:ext cx="0" cy="0"/>
          <a:chOff x="0" y="0"/>
          <a:chExt cx="0" cy="0"/>
        </a:xfrm>
      </p:grpSpPr>
      <p:grpSp>
        <p:nvGrpSpPr>
          <p:cNvPr id="10303" name="Google Shape;10303;p55"/>
          <p:cNvGrpSpPr/>
          <p:nvPr/>
        </p:nvGrpSpPr>
        <p:grpSpPr>
          <a:xfrm>
            <a:off x="718875" y="3363288"/>
            <a:ext cx="2390414" cy="1024800"/>
            <a:chOff x="728925" y="3296613"/>
            <a:chExt cx="2390414" cy="1024800"/>
          </a:xfrm>
        </p:grpSpPr>
        <p:grpSp>
          <p:nvGrpSpPr>
            <p:cNvPr id="10304" name="Google Shape;10304;p55"/>
            <p:cNvGrpSpPr/>
            <p:nvPr/>
          </p:nvGrpSpPr>
          <p:grpSpPr>
            <a:xfrm>
              <a:off x="728925" y="3619800"/>
              <a:ext cx="2390414" cy="500893"/>
              <a:chOff x="728925" y="3619800"/>
              <a:chExt cx="2390414" cy="500893"/>
            </a:xfrm>
          </p:grpSpPr>
          <p:sp>
            <p:nvSpPr>
              <p:cNvPr id="10305" name="Google Shape;10305;p5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306" name="Google Shape;10306;p5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307" name="Google Shape;10307;p55"/>
            <p:cNvGrpSpPr/>
            <p:nvPr/>
          </p:nvGrpSpPr>
          <p:grpSpPr>
            <a:xfrm>
              <a:off x="1348050" y="3296613"/>
              <a:ext cx="1706152" cy="1024800"/>
              <a:chOff x="1348050" y="3296613"/>
              <a:chExt cx="1706152" cy="1024800"/>
            </a:xfrm>
          </p:grpSpPr>
          <p:sp>
            <p:nvSpPr>
              <p:cNvPr id="10308" name="Google Shape;10308;p5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309" name="Google Shape;10309;p5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310" name="Google Shape;10310;p5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311" name="Google Shape;10311;p5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312" name="Google Shape;10312;p5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313" name="Google Shape;10313;p55"/>
            <p:cNvGrpSpPr/>
            <p:nvPr/>
          </p:nvGrpSpPr>
          <p:grpSpPr>
            <a:xfrm>
              <a:off x="1455707" y="3654858"/>
              <a:ext cx="1491150" cy="417657"/>
              <a:chOff x="1455707" y="3654858"/>
              <a:chExt cx="1491150" cy="417657"/>
            </a:xfrm>
          </p:grpSpPr>
          <p:sp>
            <p:nvSpPr>
              <p:cNvPr id="10314" name="Google Shape;10314;p5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5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5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5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5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334" name="Google Shape;10334;p55"/>
          <p:cNvGraphicFramePr/>
          <p:nvPr/>
        </p:nvGraphicFramePr>
        <p:xfrm>
          <a:off x="5954575" y="2361200"/>
          <a:ext cx="3000000" cy="3000000"/>
        </p:xfrm>
        <a:graphic>
          <a:graphicData uri="http://schemas.openxmlformats.org/drawingml/2006/table">
            <a:tbl>
              <a:tblPr>
                <a:noFill/>
                <a:tableStyleId>{60662BDC-0076-4E35-A7E7-7B2BDEC6FEE2}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0335" name="Google Shape;10335;p55"/>
          <p:cNvGrpSpPr/>
          <p:nvPr/>
        </p:nvGrpSpPr>
        <p:grpSpPr>
          <a:xfrm>
            <a:off x="727251" y="1188964"/>
            <a:ext cx="2396505" cy="976502"/>
            <a:chOff x="749309" y="1112739"/>
            <a:chExt cx="2371603" cy="976502"/>
          </a:xfrm>
        </p:grpSpPr>
        <p:grpSp>
          <p:nvGrpSpPr>
            <p:cNvPr id="10336" name="Google Shape;10336;p55"/>
            <p:cNvGrpSpPr/>
            <p:nvPr/>
          </p:nvGrpSpPr>
          <p:grpSpPr>
            <a:xfrm>
              <a:off x="1092126" y="1112739"/>
              <a:ext cx="2028786" cy="975464"/>
              <a:chOff x="1092126" y="1112739"/>
              <a:chExt cx="2028786" cy="975464"/>
            </a:xfrm>
          </p:grpSpPr>
          <p:sp>
            <p:nvSpPr>
              <p:cNvPr id="10337" name="Google Shape;10337;p5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5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5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5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5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5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5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5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5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5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5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5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55"/>
            <p:cNvGrpSpPr/>
            <p:nvPr/>
          </p:nvGrpSpPr>
          <p:grpSpPr>
            <a:xfrm>
              <a:off x="749309" y="1112739"/>
              <a:ext cx="314700" cy="975464"/>
              <a:chOff x="749309" y="1112739"/>
              <a:chExt cx="314700" cy="975464"/>
            </a:xfrm>
          </p:grpSpPr>
          <p:sp>
            <p:nvSpPr>
              <p:cNvPr id="10362" name="Google Shape;10362;p5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5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6" name="Google Shape;10366;p5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0370" name="Google Shape;10370;p55"/>
          <p:cNvGraphicFramePr/>
          <p:nvPr/>
        </p:nvGraphicFramePr>
        <p:xfrm>
          <a:off x="5954600" y="1188950"/>
          <a:ext cx="3000000" cy="3000000"/>
        </p:xfrm>
        <a:graphic>
          <a:graphicData uri="http://schemas.openxmlformats.org/drawingml/2006/table">
            <a:tbl>
              <a:tblPr>
                <a:noFill/>
                <a:tableStyleId>{60662BDC-0076-4E35-A7E7-7B2BDEC6FEE2}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0371" name="Google Shape;10371;p55"/>
          <p:cNvGraphicFramePr/>
          <p:nvPr/>
        </p:nvGraphicFramePr>
        <p:xfrm>
          <a:off x="3375463" y="2361200"/>
          <a:ext cx="3000000" cy="3000000"/>
        </p:xfrm>
        <a:graphic>
          <a:graphicData uri="http://schemas.openxmlformats.org/drawingml/2006/table">
            <a:tbl>
              <a:tblPr>
                <a:noFill/>
                <a:tableStyleId>{60662BDC-0076-4E35-A7E7-7B2BDEC6FEE2}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372" name="Google Shape;10372;p55"/>
          <p:cNvGrpSpPr/>
          <p:nvPr/>
        </p:nvGrpSpPr>
        <p:grpSpPr>
          <a:xfrm>
            <a:off x="3377449" y="3352160"/>
            <a:ext cx="2363377" cy="1047062"/>
            <a:chOff x="3358399" y="3285485"/>
            <a:chExt cx="2363377" cy="1047062"/>
          </a:xfrm>
        </p:grpSpPr>
        <p:grpSp>
          <p:nvGrpSpPr>
            <p:cNvPr id="10373" name="Google Shape;10373;p55"/>
            <p:cNvGrpSpPr/>
            <p:nvPr/>
          </p:nvGrpSpPr>
          <p:grpSpPr>
            <a:xfrm>
              <a:off x="3358412" y="3285485"/>
              <a:ext cx="2363244" cy="139500"/>
              <a:chOff x="3358412" y="3285485"/>
              <a:chExt cx="2363244" cy="139500"/>
            </a:xfrm>
          </p:grpSpPr>
          <p:sp>
            <p:nvSpPr>
              <p:cNvPr id="10374" name="Google Shape;10374;p5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55"/>
            <p:cNvGrpSpPr/>
            <p:nvPr/>
          </p:nvGrpSpPr>
          <p:grpSpPr>
            <a:xfrm>
              <a:off x="3358412" y="3466996"/>
              <a:ext cx="2363244" cy="139500"/>
              <a:chOff x="3358412" y="3466996"/>
              <a:chExt cx="2363244" cy="139500"/>
            </a:xfrm>
          </p:grpSpPr>
          <p:sp>
            <p:nvSpPr>
              <p:cNvPr id="10380" name="Google Shape;10380;p5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5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55"/>
            <p:cNvGrpSpPr/>
            <p:nvPr/>
          </p:nvGrpSpPr>
          <p:grpSpPr>
            <a:xfrm>
              <a:off x="3358412" y="3648507"/>
              <a:ext cx="2363244" cy="139500"/>
              <a:chOff x="3358412" y="3648507"/>
              <a:chExt cx="2363244" cy="139500"/>
            </a:xfrm>
          </p:grpSpPr>
          <p:sp>
            <p:nvSpPr>
              <p:cNvPr id="10386" name="Google Shape;10386;p5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5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5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1" name="Google Shape;10391;p55"/>
            <p:cNvGrpSpPr/>
            <p:nvPr/>
          </p:nvGrpSpPr>
          <p:grpSpPr>
            <a:xfrm>
              <a:off x="3358412" y="3830018"/>
              <a:ext cx="2363244" cy="139500"/>
              <a:chOff x="3358412" y="3830018"/>
              <a:chExt cx="2363244" cy="139500"/>
            </a:xfrm>
          </p:grpSpPr>
          <p:sp>
            <p:nvSpPr>
              <p:cNvPr id="10392" name="Google Shape;10392;p5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55"/>
            <p:cNvGrpSpPr/>
            <p:nvPr/>
          </p:nvGrpSpPr>
          <p:grpSpPr>
            <a:xfrm>
              <a:off x="3358399" y="4011514"/>
              <a:ext cx="2363377" cy="139537"/>
              <a:chOff x="3294800" y="4134603"/>
              <a:chExt cx="2638876" cy="152400"/>
            </a:xfrm>
          </p:grpSpPr>
          <p:sp>
            <p:nvSpPr>
              <p:cNvPr id="10398" name="Google Shape;10398;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55"/>
            <p:cNvGrpSpPr/>
            <p:nvPr/>
          </p:nvGrpSpPr>
          <p:grpSpPr>
            <a:xfrm>
              <a:off x="3358399" y="4193010"/>
              <a:ext cx="2363377" cy="139537"/>
              <a:chOff x="3294800" y="4134603"/>
              <a:chExt cx="2638876" cy="152400"/>
            </a:xfrm>
          </p:grpSpPr>
          <p:sp>
            <p:nvSpPr>
              <p:cNvPr id="10404" name="Google Shape;10404;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409" name="Google Shape;10409;p55"/>
          <p:cNvGraphicFramePr/>
          <p:nvPr/>
        </p:nvGraphicFramePr>
        <p:xfrm>
          <a:off x="728250" y="2361200"/>
          <a:ext cx="3000000" cy="3000000"/>
        </p:xfrm>
        <a:graphic>
          <a:graphicData uri="http://schemas.openxmlformats.org/drawingml/2006/table">
            <a:tbl>
              <a:tblPr>
                <a:noFill/>
                <a:tableStyleId>{60662BDC-0076-4E35-A7E7-7B2BDEC6FEE2}</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410" name="Google Shape;10410;p55"/>
          <p:cNvGrpSpPr/>
          <p:nvPr/>
        </p:nvGrpSpPr>
        <p:grpSpPr>
          <a:xfrm>
            <a:off x="4177919" y="2765014"/>
            <a:ext cx="1302095" cy="60959"/>
            <a:chOff x="3558802" y="4011427"/>
            <a:chExt cx="1866000" cy="111300"/>
          </a:xfrm>
        </p:grpSpPr>
        <p:sp>
          <p:nvSpPr>
            <p:cNvPr id="10411" name="Google Shape;10411;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3" name="Google Shape;10413;p55"/>
          <p:cNvGrpSpPr/>
          <p:nvPr/>
        </p:nvGrpSpPr>
        <p:grpSpPr>
          <a:xfrm>
            <a:off x="4723407" y="3047174"/>
            <a:ext cx="914340" cy="60959"/>
            <a:chOff x="3558802" y="4011427"/>
            <a:chExt cx="1866000" cy="111300"/>
          </a:xfrm>
        </p:grpSpPr>
        <p:sp>
          <p:nvSpPr>
            <p:cNvPr id="10414" name="Google Shape;10414;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55"/>
          <p:cNvGrpSpPr/>
          <p:nvPr/>
        </p:nvGrpSpPr>
        <p:grpSpPr>
          <a:xfrm>
            <a:off x="5891249" y="3374972"/>
            <a:ext cx="2519825" cy="1001454"/>
            <a:chOff x="1906114" y="789980"/>
            <a:chExt cx="1487676" cy="606868"/>
          </a:xfrm>
        </p:grpSpPr>
        <p:cxnSp>
          <p:nvCxnSpPr>
            <p:cNvPr id="10417" name="Google Shape;10417;p5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418" name="Google Shape;10418;p5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419" name="Google Shape;10419;p5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0420" name="Google Shape;10420;p5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0421" name="Google Shape;10421;p5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0422" name="Google Shape;10422;p5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0423" name="Google Shape;10423;p5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0424" name="Google Shape;10424;p5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0431" name="Google Shape;10431;p5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0432" name="Google Shape;10432;p5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0433" name="Google Shape;10433;p5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4" name="Google Shape;10434;p55"/>
          <p:cNvGrpSpPr/>
          <p:nvPr/>
        </p:nvGrpSpPr>
        <p:grpSpPr>
          <a:xfrm>
            <a:off x="3372612" y="1159008"/>
            <a:ext cx="2363393" cy="1005865"/>
            <a:chOff x="3292400" y="1193188"/>
            <a:chExt cx="2615240" cy="1131075"/>
          </a:xfrm>
        </p:grpSpPr>
        <p:sp>
          <p:nvSpPr>
            <p:cNvPr id="10435" name="Google Shape;10435;p5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436" name="Google Shape;10436;p5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437" name="Google Shape;10437;p5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0438" name="Google Shape;10438;p5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0439" name="Google Shape;10439;p5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0440" name="Google Shape;10440;p5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0441" name="Google Shape;10441;p5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0442" name="Google Shape;10442;p5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0443" name="Google Shape;10443;p5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0444" name="Google Shape;10444;p5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0445" name="Google Shape;10445;p5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446" name="Google Shape;10446;p5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0447" name="Google Shape;10447;p5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448" name="Google Shape;10448;p5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0449" name="Google Shape;10449;p55"/>
            <p:cNvGrpSpPr/>
            <p:nvPr/>
          </p:nvGrpSpPr>
          <p:grpSpPr>
            <a:xfrm>
              <a:off x="3748438" y="1378608"/>
              <a:ext cx="2159202" cy="903971"/>
              <a:chOff x="1683525" y="2179850"/>
              <a:chExt cx="4519050" cy="2134525"/>
            </a:xfrm>
          </p:grpSpPr>
          <p:sp>
            <p:nvSpPr>
              <p:cNvPr id="10450" name="Google Shape;10450;p5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451" name="Google Shape;10451;p5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452" name="Google Shape;10452;p5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453" name="Google Shape;10453;p5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454" name="Google Shape;10454;p5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455" name="Google Shape;10455;p5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456" name="Google Shape;10456;p5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457" name="Google Shape;10457;p5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458" name="Google Shape;10458;p5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459" name="Google Shape;10459;p5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460" name="Google Shape;10460;p5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461" name="Google Shape;10461;p5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465"/>
        <p:cNvGrpSpPr/>
        <p:nvPr/>
      </p:nvGrpSpPr>
      <p:grpSpPr>
        <a:xfrm>
          <a:off x="0" y="0"/>
          <a:ext cx="0" cy="0"/>
          <a:chOff x="0" y="0"/>
          <a:chExt cx="0" cy="0"/>
        </a:xfrm>
      </p:grpSpPr>
      <p:grpSp>
        <p:nvGrpSpPr>
          <p:cNvPr id="10466" name="Google Shape;10466;p56"/>
          <p:cNvGrpSpPr/>
          <p:nvPr/>
        </p:nvGrpSpPr>
        <p:grpSpPr>
          <a:xfrm>
            <a:off x="4814684" y="1191441"/>
            <a:ext cx="745431" cy="718863"/>
            <a:chOff x="4249973" y="1201875"/>
            <a:chExt cx="1958568" cy="1888762"/>
          </a:xfrm>
        </p:grpSpPr>
        <p:sp>
          <p:nvSpPr>
            <p:cNvPr id="10467" name="Google Shape;10467;p5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8" name="Google Shape;10468;p56"/>
            <p:cNvGrpSpPr/>
            <p:nvPr/>
          </p:nvGrpSpPr>
          <p:grpSpPr>
            <a:xfrm>
              <a:off x="5853086" y="1789142"/>
              <a:ext cx="355454" cy="1048099"/>
              <a:chOff x="5576108" y="2016725"/>
              <a:chExt cx="565200" cy="1666560"/>
            </a:xfrm>
          </p:grpSpPr>
          <p:sp>
            <p:nvSpPr>
              <p:cNvPr id="10469" name="Google Shape;10469;p5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470" name="Google Shape;10470;p5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56"/>
            <p:cNvGrpSpPr/>
            <p:nvPr/>
          </p:nvGrpSpPr>
          <p:grpSpPr>
            <a:xfrm>
              <a:off x="4869455" y="2691676"/>
              <a:ext cx="1013897" cy="398961"/>
              <a:chOff x="4012057" y="3451825"/>
              <a:chExt cx="1612175" cy="634379"/>
            </a:xfrm>
          </p:grpSpPr>
          <p:sp>
            <p:nvSpPr>
              <p:cNvPr id="10472" name="Google Shape;10472;p5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473" name="Google Shape;10473;p5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4" name="Google Shape;10474;p56"/>
            <p:cNvGrpSpPr/>
            <p:nvPr/>
          </p:nvGrpSpPr>
          <p:grpSpPr>
            <a:xfrm>
              <a:off x="4276937" y="2155961"/>
              <a:ext cx="651965" cy="891358"/>
              <a:chOff x="3069908" y="2599997"/>
              <a:chExt cx="1036675" cy="1417328"/>
            </a:xfrm>
          </p:grpSpPr>
          <p:sp>
            <p:nvSpPr>
              <p:cNvPr id="10475" name="Google Shape;10475;p5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476" name="Google Shape;10476;p5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56"/>
            <p:cNvGrpSpPr/>
            <p:nvPr/>
          </p:nvGrpSpPr>
          <p:grpSpPr>
            <a:xfrm>
              <a:off x="5054918" y="1201875"/>
              <a:ext cx="999548" cy="602711"/>
              <a:chOff x="4306958" y="1082925"/>
              <a:chExt cx="1589359" cy="958358"/>
            </a:xfrm>
          </p:grpSpPr>
          <p:sp>
            <p:nvSpPr>
              <p:cNvPr id="10478" name="Google Shape;10478;p5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479" name="Google Shape;10479;p5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56"/>
            <p:cNvGrpSpPr/>
            <p:nvPr/>
          </p:nvGrpSpPr>
          <p:grpSpPr>
            <a:xfrm>
              <a:off x="4249973" y="1303451"/>
              <a:ext cx="799317" cy="841334"/>
              <a:chOff x="3027033" y="1244439"/>
              <a:chExt cx="1270977" cy="1337786"/>
            </a:xfrm>
          </p:grpSpPr>
          <p:sp>
            <p:nvSpPr>
              <p:cNvPr id="10481" name="Google Shape;10481;p5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482" name="Google Shape;10482;p5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83" name="Google Shape;10483;p56"/>
          <p:cNvGrpSpPr/>
          <p:nvPr/>
        </p:nvGrpSpPr>
        <p:grpSpPr>
          <a:xfrm>
            <a:off x="731057" y="2069890"/>
            <a:ext cx="761767" cy="729896"/>
            <a:chOff x="2657744" y="2337745"/>
            <a:chExt cx="832987" cy="798137"/>
          </a:xfrm>
        </p:grpSpPr>
        <p:sp>
          <p:nvSpPr>
            <p:cNvPr id="10484" name="Google Shape;10484;p5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5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5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5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56"/>
          <p:cNvGrpSpPr/>
          <p:nvPr/>
        </p:nvGrpSpPr>
        <p:grpSpPr>
          <a:xfrm>
            <a:off x="3242022" y="2073097"/>
            <a:ext cx="685569" cy="723586"/>
            <a:chOff x="3398134" y="2057755"/>
            <a:chExt cx="704087" cy="743130"/>
          </a:xfrm>
        </p:grpSpPr>
        <p:grpSp>
          <p:nvGrpSpPr>
            <p:cNvPr id="10491" name="Google Shape;10491;p56"/>
            <p:cNvGrpSpPr/>
            <p:nvPr/>
          </p:nvGrpSpPr>
          <p:grpSpPr>
            <a:xfrm>
              <a:off x="3398134" y="2290183"/>
              <a:ext cx="315300" cy="219900"/>
              <a:chOff x="3398134" y="2290183"/>
              <a:chExt cx="315300" cy="219900"/>
            </a:xfrm>
          </p:grpSpPr>
          <p:sp>
            <p:nvSpPr>
              <p:cNvPr id="10492" name="Google Shape;10492;p5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493" name="Google Shape;10493;p56"/>
              <p:cNvCxnSpPr>
                <a:stCxn id="10492"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0494" name="Google Shape;10494;p56"/>
            <p:cNvGrpSpPr/>
            <p:nvPr/>
          </p:nvGrpSpPr>
          <p:grpSpPr>
            <a:xfrm>
              <a:off x="3547823" y="2467358"/>
              <a:ext cx="219900" cy="333527"/>
              <a:chOff x="3547823" y="2467358"/>
              <a:chExt cx="219900" cy="333527"/>
            </a:xfrm>
          </p:grpSpPr>
          <p:sp>
            <p:nvSpPr>
              <p:cNvPr id="10495" name="Google Shape;10495;p5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496" name="Google Shape;10496;p5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0497" name="Google Shape;10497;p56"/>
            <p:cNvGrpSpPr/>
            <p:nvPr/>
          </p:nvGrpSpPr>
          <p:grpSpPr>
            <a:xfrm>
              <a:off x="3734138" y="2467358"/>
              <a:ext cx="219900" cy="333527"/>
              <a:chOff x="3734138" y="2467358"/>
              <a:chExt cx="219900" cy="333527"/>
            </a:xfrm>
          </p:grpSpPr>
          <p:sp>
            <p:nvSpPr>
              <p:cNvPr id="10498" name="Google Shape;10498;p5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499" name="Google Shape;10499;p5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0500" name="Google Shape;10500;p56"/>
            <p:cNvGrpSpPr/>
            <p:nvPr/>
          </p:nvGrpSpPr>
          <p:grpSpPr>
            <a:xfrm>
              <a:off x="3787560" y="2288011"/>
              <a:ext cx="314661" cy="219900"/>
              <a:chOff x="3787560" y="2288011"/>
              <a:chExt cx="314661" cy="219900"/>
            </a:xfrm>
          </p:grpSpPr>
          <p:sp>
            <p:nvSpPr>
              <p:cNvPr id="10501" name="Google Shape;10501;p5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502" name="Google Shape;10502;p5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0503" name="Google Shape;10503;p56"/>
            <p:cNvGrpSpPr/>
            <p:nvPr/>
          </p:nvGrpSpPr>
          <p:grpSpPr>
            <a:xfrm>
              <a:off x="3637290" y="2057755"/>
              <a:ext cx="219900" cy="335499"/>
              <a:chOff x="3637290" y="2057755"/>
              <a:chExt cx="219900" cy="335499"/>
            </a:xfrm>
          </p:grpSpPr>
          <p:sp>
            <p:nvSpPr>
              <p:cNvPr id="10504" name="Google Shape;10504;p5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505" name="Google Shape;10505;p5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0506" name="Google Shape;10506;p56"/>
          <p:cNvGrpSpPr/>
          <p:nvPr/>
        </p:nvGrpSpPr>
        <p:grpSpPr>
          <a:xfrm>
            <a:off x="4917244" y="2079792"/>
            <a:ext cx="710153" cy="710153"/>
            <a:chOff x="5007123" y="2079403"/>
            <a:chExt cx="687600" cy="687600"/>
          </a:xfrm>
        </p:grpSpPr>
        <p:sp>
          <p:nvSpPr>
            <p:cNvPr id="10507" name="Google Shape;10507;p5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5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5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5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56"/>
          <p:cNvGrpSpPr/>
          <p:nvPr/>
        </p:nvGrpSpPr>
        <p:grpSpPr>
          <a:xfrm>
            <a:off x="5726681" y="2074299"/>
            <a:ext cx="720998" cy="721183"/>
            <a:chOff x="5797446" y="2063053"/>
            <a:chExt cx="698100" cy="698280"/>
          </a:xfrm>
        </p:grpSpPr>
        <p:sp>
          <p:nvSpPr>
            <p:cNvPr id="10512" name="Google Shape;10512;p5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6" name="Google Shape;10516;p56"/>
          <p:cNvGrpSpPr/>
          <p:nvPr/>
        </p:nvGrpSpPr>
        <p:grpSpPr>
          <a:xfrm>
            <a:off x="8171828" y="3719904"/>
            <a:ext cx="280585" cy="673164"/>
            <a:chOff x="8075075" y="3754290"/>
            <a:chExt cx="255612" cy="613194"/>
          </a:xfrm>
        </p:grpSpPr>
        <p:grpSp>
          <p:nvGrpSpPr>
            <p:cNvPr id="10517" name="Google Shape;10517;p56"/>
            <p:cNvGrpSpPr/>
            <p:nvPr/>
          </p:nvGrpSpPr>
          <p:grpSpPr>
            <a:xfrm>
              <a:off x="8075075" y="3754290"/>
              <a:ext cx="255612" cy="613194"/>
              <a:chOff x="8075075" y="3754290"/>
              <a:chExt cx="255612" cy="613194"/>
            </a:xfrm>
          </p:grpSpPr>
          <p:sp>
            <p:nvSpPr>
              <p:cNvPr id="10518" name="Google Shape;10518;p5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0" name="Google Shape;10520;p5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1" name="Google Shape;10521;p56"/>
          <p:cNvGrpSpPr/>
          <p:nvPr/>
        </p:nvGrpSpPr>
        <p:grpSpPr>
          <a:xfrm>
            <a:off x="5288887" y="3708700"/>
            <a:ext cx="470352" cy="683745"/>
            <a:chOff x="1697726" y="3244179"/>
            <a:chExt cx="788124" cy="1146069"/>
          </a:xfrm>
        </p:grpSpPr>
        <p:sp>
          <p:nvSpPr>
            <p:cNvPr id="10522" name="Google Shape;10522;p5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5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4" name="Google Shape;10524;p56"/>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5" name="Google Shape;10525;p56"/>
          <p:cNvGrpSpPr/>
          <p:nvPr/>
        </p:nvGrpSpPr>
        <p:grpSpPr>
          <a:xfrm>
            <a:off x="5910037" y="3719902"/>
            <a:ext cx="293891" cy="293845"/>
            <a:chOff x="6134814" y="3754290"/>
            <a:chExt cx="293891" cy="293845"/>
          </a:xfrm>
        </p:grpSpPr>
        <p:sp>
          <p:nvSpPr>
            <p:cNvPr id="10526" name="Google Shape;10526;p5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5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56"/>
          <p:cNvGrpSpPr/>
          <p:nvPr/>
        </p:nvGrpSpPr>
        <p:grpSpPr>
          <a:xfrm>
            <a:off x="5910037" y="4098574"/>
            <a:ext cx="293891" cy="293891"/>
            <a:chOff x="6134814" y="4086186"/>
            <a:chExt cx="293891" cy="293891"/>
          </a:xfrm>
        </p:grpSpPr>
        <p:sp>
          <p:nvSpPr>
            <p:cNvPr id="10529" name="Google Shape;10529;p5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1" name="Google Shape;10531;p56"/>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6"/>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3" name="Google Shape;10533;p56"/>
          <p:cNvGrpSpPr/>
          <p:nvPr/>
        </p:nvGrpSpPr>
        <p:grpSpPr>
          <a:xfrm>
            <a:off x="7835013" y="2927266"/>
            <a:ext cx="622883" cy="621944"/>
            <a:chOff x="1187048" y="238125"/>
            <a:chExt cx="5256397" cy="5248476"/>
          </a:xfrm>
        </p:grpSpPr>
        <p:sp>
          <p:nvSpPr>
            <p:cNvPr id="10534" name="Google Shape;10534;p5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5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5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56"/>
          <p:cNvGrpSpPr/>
          <p:nvPr/>
        </p:nvGrpSpPr>
        <p:grpSpPr>
          <a:xfrm>
            <a:off x="2292118" y="2936875"/>
            <a:ext cx="1310987" cy="612407"/>
            <a:chOff x="238125" y="1188750"/>
            <a:chExt cx="7140450" cy="3335550"/>
          </a:xfrm>
        </p:grpSpPr>
        <p:sp>
          <p:nvSpPr>
            <p:cNvPr id="10539" name="Google Shape;10539;p5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5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5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5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5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4" name="Google Shape;10544;p56"/>
          <p:cNvGrpSpPr/>
          <p:nvPr/>
        </p:nvGrpSpPr>
        <p:grpSpPr>
          <a:xfrm>
            <a:off x="6617990" y="2927430"/>
            <a:ext cx="1110299" cy="621702"/>
            <a:chOff x="238125" y="1335475"/>
            <a:chExt cx="5418735" cy="3034175"/>
          </a:xfrm>
        </p:grpSpPr>
        <p:sp>
          <p:nvSpPr>
            <p:cNvPr id="10545" name="Google Shape;10545;p5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56"/>
          <p:cNvGrpSpPr/>
          <p:nvPr/>
        </p:nvGrpSpPr>
        <p:grpSpPr>
          <a:xfrm>
            <a:off x="5435649" y="2924327"/>
            <a:ext cx="1074451" cy="627181"/>
            <a:chOff x="5359127" y="2910889"/>
            <a:chExt cx="1097723" cy="640831"/>
          </a:xfrm>
        </p:grpSpPr>
        <p:grpSp>
          <p:nvGrpSpPr>
            <p:cNvPr id="10549" name="Google Shape;10549;p56"/>
            <p:cNvGrpSpPr/>
            <p:nvPr/>
          </p:nvGrpSpPr>
          <p:grpSpPr>
            <a:xfrm>
              <a:off x="5929791" y="3263088"/>
              <a:ext cx="527060" cy="287097"/>
              <a:chOff x="5929791" y="3263088"/>
              <a:chExt cx="527060" cy="287097"/>
            </a:xfrm>
          </p:grpSpPr>
          <p:sp>
            <p:nvSpPr>
              <p:cNvPr id="10550" name="Google Shape;10550;p5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551" name="Google Shape;10551;p5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552" name="Google Shape;10552;p56"/>
            <p:cNvGrpSpPr/>
            <p:nvPr/>
          </p:nvGrpSpPr>
          <p:grpSpPr>
            <a:xfrm>
              <a:off x="5359127" y="3263089"/>
              <a:ext cx="526428" cy="288631"/>
              <a:chOff x="5359127" y="3263089"/>
              <a:chExt cx="526428" cy="288631"/>
            </a:xfrm>
          </p:grpSpPr>
          <p:sp>
            <p:nvSpPr>
              <p:cNvPr id="10553" name="Google Shape;10553;p5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554" name="Google Shape;10554;p5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555" name="Google Shape;10555;p56"/>
            <p:cNvGrpSpPr/>
            <p:nvPr/>
          </p:nvGrpSpPr>
          <p:grpSpPr>
            <a:xfrm>
              <a:off x="5551525" y="2910889"/>
              <a:ext cx="520901" cy="610283"/>
              <a:chOff x="5551525" y="2910889"/>
              <a:chExt cx="520901" cy="610283"/>
            </a:xfrm>
          </p:grpSpPr>
          <p:sp>
            <p:nvSpPr>
              <p:cNvPr id="10556" name="Google Shape;10556;p5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557" name="Google Shape;10557;p5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558" name="Google Shape;10558;p56"/>
            <p:cNvGrpSpPr/>
            <p:nvPr/>
          </p:nvGrpSpPr>
          <p:grpSpPr>
            <a:xfrm>
              <a:off x="5743962" y="2919100"/>
              <a:ext cx="623674" cy="284502"/>
              <a:chOff x="5743962" y="2919100"/>
              <a:chExt cx="623674" cy="284502"/>
            </a:xfrm>
          </p:grpSpPr>
          <p:sp>
            <p:nvSpPr>
              <p:cNvPr id="10559" name="Google Shape;10559;p5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560" name="Google Shape;10560;p5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561" name="Google Shape;10561;p56"/>
          <p:cNvGrpSpPr/>
          <p:nvPr/>
        </p:nvGrpSpPr>
        <p:grpSpPr>
          <a:xfrm>
            <a:off x="7586863" y="2075038"/>
            <a:ext cx="874976" cy="719600"/>
            <a:chOff x="7608988" y="2093194"/>
            <a:chExt cx="817276" cy="672147"/>
          </a:xfrm>
        </p:grpSpPr>
        <p:cxnSp>
          <p:nvCxnSpPr>
            <p:cNvPr id="10562" name="Google Shape;10562;p5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563" name="Google Shape;10563;p5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564" name="Google Shape;10564;p5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565" name="Google Shape;10565;p5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566" name="Google Shape;10566;p5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567" name="Google Shape;10567;p5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568" name="Google Shape;10568;p56"/>
            <p:cNvGrpSpPr/>
            <p:nvPr/>
          </p:nvGrpSpPr>
          <p:grpSpPr>
            <a:xfrm>
              <a:off x="7721175" y="2093194"/>
              <a:ext cx="599587" cy="623846"/>
              <a:chOff x="7721175" y="2093194"/>
              <a:chExt cx="599587" cy="623846"/>
            </a:xfrm>
          </p:grpSpPr>
          <p:grpSp>
            <p:nvGrpSpPr>
              <p:cNvPr id="10569" name="Google Shape;10569;p56"/>
              <p:cNvGrpSpPr/>
              <p:nvPr/>
            </p:nvGrpSpPr>
            <p:grpSpPr>
              <a:xfrm>
                <a:off x="7721175" y="2093194"/>
                <a:ext cx="291605" cy="623846"/>
                <a:chOff x="9405575" y="2061418"/>
                <a:chExt cx="291605" cy="623846"/>
              </a:xfrm>
            </p:grpSpPr>
            <p:sp>
              <p:nvSpPr>
                <p:cNvPr id="10570" name="Google Shape;10570;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56"/>
              <p:cNvGrpSpPr/>
              <p:nvPr/>
            </p:nvGrpSpPr>
            <p:grpSpPr>
              <a:xfrm flipH="1">
                <a:off x="8029157" y="2093194"/>
                <a:ext cx="291605" cy="623846"/>
                <a:chOff x="9405575" y="2061418"/>
                <a:chExt cx="291605" cy="623846"/>
              </a:xfrm>
            </p:grpSpPr>
            <p:sp>
              <p:nvSpPr>
                <p:cNvPr id="10578" name="Google Shape;10578;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585" name="Google Shape;10585;p56"/>
          <p:cNvGrpSpPr/>
          <p:nvPr/>
        </p:nvGrpSpPr>
        <p:grpSpPr>
          <a:xfrm>
            <a:off x="4031299" y="1191441"/>
            <a:ext cx="712557" cy="785901"/>
            <a:chOff x="4206459" y="1191441"/>
            <a:chExt cx="712557" cy="785901"/>
          </a:xfrm>
        </p:grpSpPr>
        <p:sp>
          <p:nvSpPr>
            <p:cNvPr id="10586" name="Google Shape;10586;p5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5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5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5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0" name="Google Shape;10590;p56"/>
            <p:cNvGrpSpPr/>
            <p:nvPr/>
          </p:nvGrpSpPr>
          <p:grpSpPr>
            <a:xfrm>
              <a:off x="4644280" y="1290523"/>
              <a:ext cx="143716" cy="29463"/>
              <a:chOff x="4644280" y="1290523"/>
              <a:chExt cx="143716" cy="29463"/>
            </a:xfrm>
          </p:grpSpPr>
          <p:sp>
            <p:nvSpPr>
              <p:cNvPr id="10591" name="Google Shape;10591;p5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5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5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56"/>
            <p:cNvGrpSpPr/>
            <p:nvPr/>
          </p:nvGrpSpPr>
          <p:grpSpPr>
            <a:xfrm>
              <a:off x="4356567" y="1191441"/>
              <a:ext cx="143690" cy="29488"/>
              <a:chOff x="4356567" y="1191441"/>
              <a:chExt cx="143690" cy="29488"/>
            </a:xfrm>
          </p:grpSpPr>
          <p:sp>
            <p:nvSpPr>
              <p:cNvPr id="10596" name="Google Shape;10596;p5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5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5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0" name="Google Shape;10600;p56"/>
            <p:cNvGrpSpPr/>
            <p:nvPr/>
          </p:nvGrpSpPr>
          <p:grpSpPr>
            <a:xfrm>
              <a:off x="4339009" y="1863727"/>
              <a:ext cx="143703" cy="29476"/>
              <a:chOff x="4339009" y="1863727"/>
              <a:chExt cx="143703" cy="29476"/>
            </a:xfrm>
          </p:grpSpPr>
          <p:sp>
            <p:nvSpPr>
              <p:cNvPr id="10601" name="Google Shape;10601;p5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5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5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5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56"/>
            <p:cNvGrpSpPr/>
            <p:nvPr/>
          </p:nvGrpSpPr>
          <p:grpSpPr>
            <a:xfrm>
              <a:off x="4206459" y="1607315"/>
              <a:ext cx="29539" cy="142899"/>
              <a:chOff x="4206459" y="1607315"/>
              <a:chExt cx="29539" cy="142899"/>
            </a:xfrm>
          </p:grpSpPr>
          <p:sp>
            <p:nvSpPr>
              <p:cNvPr id="10606" name="Google Shape;10606;p5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5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0" name="Google Shape;10610;p5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5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4" name="Google Shape;10614;p56"/>
            <p:cNvGrpSpPr/>
            <p:nvPr/>
          </p:nvGrpSpPr>
          <p:grpSpPr>
            <a:xfrm>
              <a:off x="4889463" y="1423737"/>
              <a:ext cx="29552" cy="142899"/>
              <a:chOff x="4889463" y="1423737"/>
              <a:chExt cx="29552" cy="142899"/>
            </a:xfrm>
          </p:grpSpPr>
          <p:sp>
            <p:nvSpPr>
              <p:cNvPr id="10615" name="Google Shape;10615;p5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5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5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56"/>
            <p:cNvGrpSpPr/>
            <p:nvPr/>
          </p:nvGrpSpPr>
          <p:grpSpPr>
            <a:xfrm>
              <a:off x="4771663" y="1876896"/>
              <a:ext cx="108651" cy="100447"/>
              <a:chOff x="4771663" y="1876896"/>
              <a:chExt cx="108651" cy="100447"/>
            </a:xfrm>
          </p:grpSpPr>
          <p:sp>
            <p:nvSpPr>
              <p:cNvPr id="10620" name="Google Shape;10620;p5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5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5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5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24" name="Google Shape;10624;p56"/>
          <p:cNvGrpSpPr/>
          <p:nvPr/>
        </p:nvGrpSpPr>
        <p:grpSpPr>
          <a:xfrm>
            <a:off x="4026774" y="2074664"/>
            <a:ext cx="791287" cy="720350"/>
            <a:chOff x="267375" y="1071875"/>
            <a:chExt cx="470500" cy="428550"/>
          </a:xfrm>
        </p:grpSpPr>
        <p:sp>
          <p:nvSpPr>
            <p:cNvPr id="10625" name="Google Shape;10625;p5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5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5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5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5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5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5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5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56"/>
          <p:cNvGrpSpPr/>
          <p:nvPr/>
        </p:nvGrpSpPr>
        <p:grpSpPr>
          <a:xfrm>
            <a:off x="727269" y="3719294"/>
            <a:ext cx="1408444" cy="673166"/>
            <a:chOff x="712664" y="3693287"/>
            <a:chExt cx="1460738" cy="698160"/>
          </a:xfrm>
        </p:grpSpPr>
        <p:grpSp>
          <p:nvGrpSpPr>
            <p:cNvPr id="10634" name="Google Shape;10634;p56"/>
            <p:cNvGrpSpPr/>
            <p:nvPr/>
          </p:nvGrpSpPr>
          <p:grpSpPr>
            <a:xfrm>
              <a:off x="1380079" y="4133090"/>
              <a:ext cx="234048" cy="258099"/>
              <a:chOff x="1380079" y="4133090"/>
              <a:chExt cx="234048" cy="258099"/>
            </a:xfrm>
          </p:grpSpPr>
          <p:sp>
            <p:nvSpPr>
              <p:cNvPr id="10635" name="Google Shape;10635;p5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5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5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56"/>
            <p:cNvGrpSpPr/>
            <p:nvPr/>
          </p:nvGrpSpPr>
          <p:grpSpPr>
            <a:xfrm>
              <a:off x="884610" y="3864082"/>
              <a:ext cx="1118566" cy="527275"/>
              <a:chOff x="890961" y="3865463"/>
              <a:chExt cx="1115221" cy="525698"/>
            </a:xfrm>
          </p:grpSpPr>
          <p:sp>
            <p:nvSpPr>
              <p:cNvPr id="10639" name="Google Shape;10639;p5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5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5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2" name="Google Shape;10642;p56"/>
            <p:cNvGrpSpPr/>
            <p:nvPr/>
          </p:nvGrpSpPr>
          <p:grpSpPr>
            <a:xfrm>
              <a:off x="712664" y="3693287"/>
              <a:ext cx="1460738" cy="698160"/>
              <a:chOff x="712664" y="3693025"/>
              <a:chExt cx="1460738" cy="698160"/>
            </a:xfrm>
          </p:grpSpPr>
          <p:sp>
            <p:nvSpPr>
              <p:cNvPr id="10643" name="Google Shape;10643;p5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5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5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5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5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5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49" name="Google Shape;10649;p56"/>
          <p:cNvGrpSpPr/>
          <p:nvPr/>
        </p:nvGrpSpPr>
        <p:grpSpPr>
          <a:xfrm>
            <a:off x="3164985" y="1191441"/>
            <a:ext cx="795485" cy="738831"/>
            <a:chOff x="3348603" y="1236445"/>
            <a:chExt cx="749256" cy="695894"/>
          </a:xfrm>
        </p:grpSpPr>
        <p:grpSp>
          <p:nvGrpSpPr>
            <p:cNvPr id="10650" name="Google Shape;10650;p56"/>
            <p:cNvGrpSpPr/>
            <p:nvPr/>
          </p:nvGrpSpPr>
          <p:grpSpPr>
            <a:xfrm>
              <a:off x="3583779" y="1236445"/>
              <a:ext cx="293795" cy="285811"/>
              <a:chOff x="3750225" y="1774000"/>
              <a:chExt cx="149575" cy="145525"/>
            </a:xfrm>
          </p:grpSpPr>
          <p:sp>
            <p:nvSpPr>
              <p:cNvPr id="10651" name="Google Shape;10651;p5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5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56"/>
            <p:cNvGrpSpPr/>
            <p:nvPr/>
          </p:nvGrpSpPr>
          <p:grpSpPr>
            <a:xfrm>
              <a:off x="3775534" y="1462599"/>
              <a:ext cx="322325" cy="285958"/>
              <a:chOff x="3847850" y="1889150"/>
              <a:chExt cx="164100" cy="145600"/>
            </a:xfrm>
          </p:grpSpPr>
          <p:sp>
            <p:nvSpPr>
              <p:cNvPr id="10654" name="Google Shape;10654;p5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5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56"/>
            <p:cNvGrpSpPr/>
            <p:nvPr/>
          </p:nvGrpSpPr>
          <p:grpSpPr>
            <a:xfrm>
              <a:off x="3545329" y="1646528"/>
              <a:ext cx="293746" cy="285811"/>
              <a:chOff x="3730650" y="1982800"/>
              <a:chExt cx="149550" cy="145525"/>
            </a:xfrm>
          </p:grpSpPr>
          <p:sp>
            <p:nvSpPr>
              <p:cNvPr id="10657" name="Google Shape;10657;p5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5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56"/>
            <p:cNvGrpSpPr/>
            <p:nvPr/>
          </p:nvGrpSpPr>
          <p:grpSpPr>
            <a:xfrm>
              <a:off x="3348603" y="1415046"/>
              <a:ext cx="294384" cy="284387"/>
              <a:chOff x="3630494" y="1864938"/>
              <a:chExt cx="149875" cy="144800"/>
            </a:xfrm>
          </p:grpSpPr>
          <p:sp>
            <p:nvSpPr>
              <p:cNvPr id="10660" name="Google Shape;10660;p5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5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62" name="Google Shape;10662;p56"/>
          <p:cNvGrpSpPr/>
          <p:nvPr/>
        </p:nvGrpSpPr>
        <p:grpSpPr>
          <a:xfrm>
            <a:off x="2286512" y="3714337"/>
            <a:ext cx="1324924" cy="678083"/>
            <a:chOff x="2413923" y="3711366"/>
            <a:chExt cx="1374117" cy="703260"/>
          </a:xfrm>
        </p:grpSpPr>
        <p:grpSp>
          <p:nvGrpSpPr>
            <p:cNvPr id="10663" name="Google Shape;10663;p56"/>
            <p:cNvGrpSpPr/>
            <p:nvPr/>
          </p:nvGrpSpPr>
          <p:grpSpPr>
            <a:xfrm>
              <a:off x="2413923" y="3711366"/>
              <a:ext cx="1374117" cy="703260"/>
              <a:chOff x="2413923" y="3711366"/>
              <a:chExt cx="1374117" cy="703260"/>
            </a:xfrm>
          </p:grpSpPr>
          <p:sp>
            <p:nvSpPr>
              <p:cNvPr id="10664" name="Google Shape;10664;p5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5" name="Google Shape;10665;p56"/>
              <p:cNvGrpSpPr/>
              <p:nvPr/>
            </p:nvGrpSpPr>
            <p:grpSpPr>
              <a:xfrm>
                <a:off x="2600284" y="3808654"/>
                <a:ext cx="234506" cy="138009"/>
                <a:chOff x="2600284" y="3808654"/>
                <a:chExt cx="234506" cy="138009"/>
              </a:xfrm>
            </p:grpSpPr>
            <p:sp>
              <p:nvSpPr>
                <p:cNvPr id="10666" name="Google Shape;10666;p5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67" name="Google Shape;10667;p5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668" name="Google Shape;10668;p56"/>
              <p:cNvGrpSpPr/>
              <p:nvPr/>
            </p:nvGrpSpPr>
            <p:grpSpPr>
              <a:xfrm>
                <a:off x="3359659" y="3805664"/>
                <a:ext cx="232294" cy="141000"/>
                <a:chOff x="3359659" y="3805664"/>
                <a:chExt cx="232294" cy="141000"/>
              </a:xfrm>
            </p:grpSpPr>
            <p:sp>
              <p:nvSpPr>
                <p:cNvPr id="10669" name="Google Shape;10669;p5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70" name="Google Shape;10670;p5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671" name="Google Shape;10671;p56"/>
              <p:cNvGrpSpPr/>
              <p:nvPr/>
            </p:nvGrpSpPr>
            <p:grpSpPr>
              <a:xfrm>
                <a:off x="3067316" y="3711366"/>
                <a:ext cx="66900" cy="166809"/>
                <a:chOff x="3067316" y="3711366"/>
                <a:chExt cx="66900" cy="166809"/>
              </a:xfrm>
            </p:grpSpPr>
            <p:sp>
              <p:nvSpPr>
                <p:cNvPr id="10672" name="Google Shape;10672;p5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73" name="Google Shape;10673;p5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674" name="Google Shape;10674;p56"/>
              <p:cNvGrpSpPr/>
              <p:nvPr/>
            </p:nvGrpSpPr>
            <p:grpSpPr>
              <a:xfrm>
                <a:off x="2413923" y="4058666"/>
                <a:ext cx="224119" cy="66900"/>
                <a:chOff x="2413923" y="4058666"/>
                <a:chExt cx="224119" cy="66900"/>
              </a:xfrm>
            </p:grpSpPr>
            <p:sp>
              <p:nvSpPr>
                <p:cNvPr id="10675" name="Google Shape;10675;p5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76" name="Google Shape;10676;p5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677" name="Google Shape;10677;p56"/>
              <p:cNvGrpSpPr/>
              <p:nvPr/>
            </p:nvGrpSpPr>
            <p:grpSpPr>
              <a:xfrm>
                <a:off x="3564643" y="4058666"/>
                <a:ext cx="223397" cy="66900"/>
                <a:chOff x="3564643" y="4058666"/>
                <a:chExt cx="223397" cy="66900"/>
              </a:xfrm>
            </p:grpSpPr>
            <p:sp>
              <p:nvSpPr>
                <p:cNvPr id="10678" name="Google Shape;10678;p5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79" name="Google Shape;10679;p5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0680" name="Google Shape;10680;p56"/>
            <p:cNvGrpSpPr/>
            <p:nvPr/>
          </p:nvGrpSpPr>
          <p:grpSpPr>
            <a:xfrm>
              <a:off x="2633353" y="3965763"/>
              <a:ext cx="933975" cy="445687"/>
              <a:chOff x="2633353" y="3965763"/>
              <a:chExt cx="933975" cy="445687"/>
            </a:xfrm>
          </p:grpSpPr>
          <p:sp>
            <p:nvSpPr>
              <p:cNvPr id="10681" name="Google Shape;10681;p5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5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83" name="Google Shape;10683;p56"/>
          <p:cNvGrpSpPr/>
          <p:nvPr/>
        </p:nvGrpSpPr>
        <p:grpSpPr>
          <a:xfrm>
            <a:off x="6410784" y="1264884"/>
            <a:ext cx="1131087" cy="587383"/>
            <a:chOff x="238125" y="999450"/>
            <a:chExt cx="7140700" cy="3708225"/>
          </a:xfrm>
        </p:grpSpPr>
        <p:sp>
          <p:nvSpPr>
            <p:cNvPr id="10684" name="Google Shape;10684;p5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5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5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5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5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5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5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5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5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56"/>
          <p:cNvGrpSpPr/>
          <p:nvPr/>
        </p:nvGrpSpPr>
        <p:grpSpPr>
          <a:xfrm>
            <a:off x="3762234" y="3714379"/>
            <a:ext cx="1375854" cy="678131"/>
            <a:chOff x="3913765" y="3641905"/>
            <a:chExt cx="1522805" cy="750560"/>
          </a:xfrm>
        </p:grpSpPr>
        <p:grpSp>
          <p:nvGrpSpPr>
            <p:cNvPr id="10694" name="Google Shape;10694;p56"/>
            <p:cNvGrpSpPr/>
            <p:nvPr/>
          </p:nvGrpSpPr>
          <p:grpSpPr>
            <a:xfrm>
              <a:off x="3913765" y="3997002"/>
              <a:ext cx="1522805" cy="395463"/>
              <a:chOff x="3913765" y="3997002"/>
              <a:chExt cx="1522805" cy="395463"/>
            </a:xfrm>
          </p:grpSpPr>
          <p:grpSp>
            <p:nvGrpSpPr>
              <p:cNvPr id="10695" name="Google Shape;10695;p56"/>
              <p:cNvGrpSpPr/>
              <p:nvPr/>
            </p:nvGrpSpPr>
            <p:grpSpPr>
              <a:xfrm>
                <a:off x="3913765" y="4138659"/>
                <a:ext cx="507602" cy="253806"/>
                <a:chOff x="3913765" y="4138659"/>
                <a:chExt cx="507602" cy="253806"/>
              </a:xfrm>
            </p:grpSpPr>
            <p:sp>
              <p:nvSpPr>
                <p:cNvPr id="10696" name="Google Shape;10696;p5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5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0698" name="Google Shape;10698;p56"/>
              <p:cNvGrpSpPr/>
              <p:nvPr/>
            </p:nvGrpSpPr>
            <p:grpSpPr>
              <a:xfrm>
                <a:off x="4421361" y="3997002"/>
                <a:ext cx="507618" cy="395463"/>
                <a:chOff x="4421361" y="3997002"/>
                <a:chExt cx="507618" cy="395463"/>
              </a:xfrm>
            </p:grpSpPr>
            <p:sp>
              <p:nvSpPr>
                <p:cNvPr id="10699" name="Google Shape;10699;p5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5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56"/>
              <p:cNvGrpSpPr/>
              <p:nvPr/>
            </p:nvGrpSpPr>
            <p:grpSpPr>
              <a:xfrm>
                <a:off x="4928973" y="4189418"/>
                <a:ext cx="507596" cy="203047"/>
                <a:chOff x="4928973" y="4189418"/>
                <a:chExt cx="507596" cy="203047"/>
              </a:xfrm>
            </p:grpSpPr>
            <p:sp>
              <p:nvSpPr>
                <p:cNvPr id="10702" name="Google Shape;10702;p5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5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04" name="Google Shape;10704;p56"/>
            <p:cNvGrpSpPr/>
            <p:nvPr/>
          </p:nvGrpSpPr>
          <p:grpSpPr>
            <a:xfrm>
              <a:off x="4482186" y="3641905"/>
              <a:ext cx="397605" cy="349784"/>
              <a:chOff x="2906375" y="1159725"/>
              <a:chExt cx="1860575" cy="1636800"/>
            </a:xfrm>
          </p:grpSpPr>
          <p:sp>
            <p:nvSpPr>
              <p:cNvPr id="10705" name="Google Shape;10705;p5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5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5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5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09" name="Google Shape;10709;p56"/>
          <p:cNvGrpSpPr/>
          <p:nvPr/>
        </p:nvGrpSpPr>
        <p:grpSpPr>
          <a:xfrm>
            <a:off x="6546943" y="2074305"/>
            <a:ext cx="940737" cy="721067"/>
            <a:chOff x="6599718" y="2068734"/>
            <a:chExt cx="940737" cy="721067"/>
          </a:xfrm>
        </p:grpSpPr>
        <p:sp>
          <p:nvSpPr>
            <p:cNvPr id="10710" name="Google Shape;10710;p5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5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5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5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5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5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6" name="Google Shape;10716;p56"/>
            <p:cNvGrpSpPr/>
            <p:nvPr/>
          </p:nvGrpSpPr>
          <p:grpSpPr>
            <a:xfrm>
              <a:off x="6836957" y="2068734"/>
              <a:ext cx="461892" cy="721067"/>
              <a:chOff x="6836957" y="2068734"/>
              <a:chExt cx="461892" cy="721067"/>
            </a:xfrm>
          </p:grpSpPr>
          <p:sp>
            <p:nvSpPr>
              <p:cNvPr id="10717" name="Google Shape;10717;p5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5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5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5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5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5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3" name="Google Shape;10723;p56"/>
              <p:cNvGrpSpPr/>
              <p:nvPr/>
            </p:nvGrpSpPr>
            <p:grpSpPr>
              <a:xfrm>
                <a:off x="6836957" y="2068734"/>
                <a:ext cx="461892" cy="721067"/>
                <a:chOff x="6836957" y="2068734"/>
                <a:chExt cx="461892" cy="721067"/>
              </a:xfrm>
            </p:grpSpPr>
            <p:sp>
              <p:nvSpPr>
                <p:cNvPr id="10724" name="Google Shape;10724;p5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5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5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5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5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5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5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731" name="Google Shape;10731;p56"/>
          <p:cNvGrpSpPr/>
          <p:nvPr/>
        </p:nvGrpSpPr>
        <p:grpSpPr>
          <a:xfrm>
            <a:off x="2430262" y="2078652"/>
            <a:ext cx="712577" cy="712374"/>
            <a:chOff x="2559249" y="2069323"/>
            <a:chExt cx="685566" cy="685634"/>
          </a:xfrm>
        </p:grpSpPr>
        <p:sp>
          <p:nvSpPr>
            <p:cNvPr id="10732" name="Google Shape;10732;p5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5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5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5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5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5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5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5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5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5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5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5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5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56"/>
          <p:cNvGrpSpPr/>
          <p:nvPr/>
        </p:nvGrpSpPr>
        <p:grpSpPr>
          <a:xfrm>
            <a:off x="7612699" y="1191441"/>
            <a:ext cx="845645" cy="711911"/>
            <a:chOff x="951975" y="315800"/>
            <a:chExt cx="5860325" cy="4933550"/>
          </a:xfrm>
        </p:grpSpPr>
        <p:sp>
          <p:nvSpPr>
            <p:cNvPr id="10746" name="Google Shape;10746;p5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5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5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5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5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5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5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5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56"/>
          <p:cNvGrpSpPr/>
          <p:nvPr/>
        </p:nvGrpSpPr>
        <p:grpSpPr>
          <a:xfrm>
            <a:off x="3709828" y="2927550"/>
            <a:ext cx="1617932" cy="621724"/>
            <a:chOff x="3862800" y="3038525"/>
            <a:chExt cx="1329006" cy="510698"/>
          </a:xfrm>
        </p:grpSpPr>
        <p:sp>
          <p:nvSpPr>
            <p:cNvPr id="10755" name="Google Shape;10755;p5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5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7" name="Google Shape;10757;p56"/>
            <p:cNvGrpSpPr/>
            <p:nvPr/>
          </p:nvGrpSpPr>
          <p:grpSpPr>
            <a:xfrm>
              <a:off x="3967075" y="3040337"/>
              <a:ext cx="1019927" cy="402126"/>
              <a:chOff x="3967075" y="3040337"/>
              <a:chExt cx="1019927" cy="402126"/>
            </a:xfrm>
          </p:grpSpPr>
          <p:sp>
            <p:nvSpPr>
              <p:cNvPr id="10758" name="Google Shape;10758;p5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5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0" name="Google Shape;10760;p56"/>
            <p:cNvGrpSpPr/>
            <p:nvPr/>
          </p:nvGrpSpPr>
          <p:grpSpPr>
            <a:xfrm>
              <a:off x="4186700" y="3040337"/>
              <a:ext cx="390475" cy="183289"/>
              <a:chOff x="4186700" y="3040337"/>
              <a:chExt cx="390475" cy="183289"/>
            </a:xfrm>
          </p:grpSpPr>
          <p:sp>
            <p:nvSpPr>
              <p:cNvPr id="10761" name="Google Shape;10761;p5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5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56"/>
            <p:cNvGrpSpPr/>
            <p:nvPr/>
          </p:nvGrpSpPr>
          <p:grpSpPr>
            <a:xfrm>
              <a:off x="4073727" y="3040337"/>
              <a:ext cx="697794" cy="296263"/>
              <a:chOff x="4073727" y="3040337"/>
              <a:chExt cx="697794" cy="296263"/>
            </a:xfrm>
          </p:grpSpPr>
          <p:sp>
            <p:nvSpPr>
              <p:cNvPr id="10764" name="Google Shape;10764;p5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5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6" name="Google Shape;10766;p56"/>
            <p:cNvGrpSpPr/>
            <p:nvPr/>
          </p:nvGrpSpPr>
          <p:grpSpPr>
            <a:xfrm>
              <a:off x="3862800" y="3038525"/>
              <a:ext cx="1329006" cy="510698"/>
              <a:chOff x="3862800" y="3038525"/>
              <a:chExt cx="1329006" cy="510698"/>
            </a:xfrm>
          </p:grpSpPr>
          <p:sp>
            <p:nvSpPr>
              <p:cNvPr id="10767" name="Google Shape;10767;p5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5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69" name="Google Shape;10769;p56"/>
          <p:cNvGrpSpPr/>
          <p:nvPr/>
        </p:nvGrpSpPr>
        <p:grpSpPr>
          <a:xfrm>
            <a:off x="718150" y="1191441"/>
            <a:ext cx="883205" cy="775176"/>
            <a:chOff x="649648" y="271400"/>
            <a:chExt cx="6215377" cy="5455143"/>
          </a:xfrm>
        </p:grpSpPr>
        <p:sp>
          <p:nvSpPr>
            <p:cNvPr id="10770" name="Google Shape;10770;p5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5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5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5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5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5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5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5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5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5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5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5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2" name="Google Shape;10782;p56"/>
          <p:cNvGrpSpPr/>
          <p:nvPr/>
        </p:nvGrpSpPr>
        <p:grpSpPr>
          <a:xfrm>
            <a:off x="2326452" y="1191441"/>
            <a:ext cx="767704" cy="815489"/>
            <a:chOff x="2499700" y="1135950"/>
            <a:chExt cx="732402" cy="777990"/>
          </a:xfrm>
        </p:grpSpPr>
        <p:grpSp>
          <p:nvGrpSpPr>
            <p:cNvPr id="10783" name="Google Shape;10783;p56"/>
            <p:cNvGrpSpPr/>
            <p:nvPr/>
          </p:nvGrpSpPr>
          <p:grpSpPr>
            <a:xfrm>
              <a:off x="2499700" y="1135950"/>
              <a:ext cx="732402" cy="694705"/>
              <a:chOff x="2499700" y="1135950"/>
              <a:chExt cx="732402" cy="694705"/>
            </a:xfrm>
          </p:grpSpPr>
          <p:sp>
            <p:nvSpPr>
              <p:cNvPr id="10784" name="Google Shape;10784;p5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5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5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5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5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5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5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5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5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5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5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5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5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5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5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5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5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5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5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5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5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5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5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5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5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5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5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56"/>
            <p:cNvGrpSpPr/>
            <p:nvPr/>
          </p:nvGrpSpPr>
          <p:grpSpPr>
            <a:xfrm>
              <a:off x="2517909" y="1188726"/>
              <a:ext cx="702702" cy="725214"/>
              <a:chOff x="2517909" y="1188726"/>
              <a:chExt cx="702702" cy="725214"/>
            </a:xfrm>
          </p:grpSpPr>
          <p:sp>
            <p:nvSpPr>
              <p:cNvPr id="10812" name="Google Shape;10812;p5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5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5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5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5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17" name="Google Shape;10817;p56"/>
          <p:cNvGrpSpPr/>
          <p:nvPr/>
        </p:nvGrpSpPr>
        <p:grpSpPr>
          <a:xfrm>
            <a:off x="1672184" y="1191441"/>
            <a:ext cx="583439" cy="870229"/>
            <a:chOff x="1716825" y="1121550"/>
            <a:chExt cx="622800" cy="928938"/>
          </a:xfrm>
        </p:grpSpPr>
        <p:grpSp>
          <p:nvGrpSpPr>
            <p:cNvPr id="10818" name="Google Shape;10818;p56"/>
            <p:cNvGrpSpPr/>
            <p:nvPr/>
          </p:nvGrpSpPr>
          <p:grpSpPr>
            <a:xfrm>
              <a:off x="1716825" y="1121550"/>
              <a:ext cx="622800" cy="928938"/>
              <a:chOff x="1716825" y="1121550"/>
              <a:chExt cx="622800" cy="928938"/>
            </a:xfrm>
          </p:grpSpPr>
          <p:cxnSp>
            <p:nvCxnSpPr>
              <p:cNvPr id="10819" name="Google Shape;10819;p5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820" name="Google Shape;10820;p5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1" name="Google Shape;10821;p56"/>
            <p:cNvGrpSpPr/>
            <p:nvPr/>
          </p:nvGrpSpPr>
          <p:grpSpPr>
            <a:xfrm>
              <a:off x="1768050" y="1172775"/>
              <a:ext cx="520200" cy="832000"/>
              <a:chOff x="1768050" y="1172775"/>
              <a:chExt cx="520200" cy="832000"/>
            </a:xfrm>
          </p:grpSpPr>
          <p:cxnSp>
            <p:nvCxnSpPr>
              <p:cNvPr id="10822" name="Google Shape;10822;p5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823" name="Google Shape;10823;p5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56"/>
            <p:cNvGrpSpPr/>
            <p:nvPr/>
          </p:nvGrpSpPr>
          <p:grpSpPr>
            <a:xfrm>
              <a:off x="1820100" y="1225475"/>
              <a:ext cx="416400" cy="729575"/>
              <a:chOff x="1820100" y="1225475"/>
              <a:chExt cx="416400" cy="729575"/>
            </a:xfrm>
          </p:grpSpPr>
          <p:cxnSp>
            <p:nvCxnSpPr>
              <p:cNvPr id="10825" name="Google Shape;10825;p5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826" name="Google Shape;10826;p5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56"/>
            <p:cNvGrpSpPr/>
            <p:nvPr/>
          </p:nvGrpSpPr>
          <p:grpSpPr>
            <a:xfrm>
              <a:off x="1874250" y="1278825"/>
              <a:ext cx="308100" cy="605275"/>
              <a:chOff x="1874250" y="1278825"/>
              <a:chExt cx="308100" cy="605275"/>
            </a:xfrm>
          </p:grpSpPr>
          <p:cxnSp>
            <p:nvCxnSpPr>
              <p:cNvPr id="10828" name="Google Shape;10828;p5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829" name="Google Shape;10829;p5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0" name="Google Shape;10830;p5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56"/>
          <p:cNvGrpSpPr/>
          <p:nvPr/>
        </p:nvGrpSpPr>
        <p:grpSpPr>
          <a:xfrm>
            <a:off x="1592007" y="2077763"/>
            <a:ext cx="739072" cy="714152"/>
            <a:chOff x="4334725" y="1355875"/>
            <a:chExt cx="3106650" cy="3001900"/>
          </a:xfrm>
        </p:grpSpPr>
        <p:grpSp>
          <p:nvGrpSpPr>
            <p:cNvPr id="10832" name="Google Shape;10832;p56"/>
            <p:cNvGrpSpPr/>
            <p:nvPr/>
          </p:nvGrpSpPr>
          <p:grpSpPr>
            <a:xfrm>
              <a:off x="4516050" y="1724875"/>
              <a:ext cx="2693725" cy="2632900"/>
              <a:chOff x="4516050" y="1724875"/>
              <a:chExt cx="2693725" cy="2632900"/>
            </a:xfrm>
          </p:grpSpPr>
          <p:sp>
            <p:nvSpPr>
              <p:cNvPr id="10833" name="Google Shape;10833;p5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5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5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56"/>
            <p:cNvGrpSpPr/>
            <p:nvPr/>
          </p:nvGrpSpPr>
          <p:grpSpPr>
            <a:xfrm>
              <a:off x="4334725" y="1355875"/>
              <a:ext cx="3106650" cy="2709650"/>
              <a:chOff x="4334725" y="1355875"/>
              <a:chExt cx="3106650" cy="2709650"/>
            </a:xfrm>
          </p:grpSpPr>
          <p:sp>
            <p:nvSpPr>
              <p:cNvPr id="10837" name="Google Shape;10837;p5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5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5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40" name="Google Shape;10840;p56"/>
          <p:cNvGrpSpPr/>
          <p:nvPr/>
        </p:nvGrpSpPr>
        <p:grpSpPr>
          <a:xfrm>
            <a:off x="7708956" y="3708534"/>
            <a:ext cx="312074" cy="684173"/>
            <a:chOff x="7645573" y="3754300"/>
            <a:chExt cx="293855" cy="644170"/>
          </a:xfrm>
        </p:grpSpPr>
        <p:sp>
          <p:nvSpPr>
            <p:cNvPr id="10841" name="Google Shape;10841;p5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5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3" name="Google Shape;10843;p56"/>
          <p:cNvGrpSpPr/>
          <p:nvPr/>
        </p:nvGrpSpPr>
        <p:grpSpPr>
          <a:xfrm>
            <a:off x="5630944" y="1191441"/>
            <a:ext cx="709011" cy="739359"/>
            <a:chOff x="5830645" y="1256617"/>
            <a:chExt cx="530340" cy="553040"/>
          </a:xfrm>
        </p:grpSpPr>
        <p:grpSp>
          <p:nvGrpSpPr>
            <p:cNvPr id="10844" name="Google Shape;10844;p56"/>
            <p:cNvGrpSpPr/>
            <p:nvPr/>
          </p:nvGrpSpPr>
          <p:grpSpPr>
            <a:xfrm>
              <a:off x="5830645" y="1256617"/>
              <a:ext cx="259743" cy="269909"/>
              <a:chOff x="5830645" y="1256617"/>
              <a:chExt cx="259743" cy="269909"/>
            </a:xfrm>
          </p:grpSpPr>
          <p:sp>
            <p:nvSpPr>
              <p:cNvPr id="10845" name="Google Shape;10845;p5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5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7" name="Google Shape;10847;p56"/>
            <p:cNvGrpSpPr/>
            <p:nvPr/>
          </p:nvGrpSpPr>
          <p:grpSpPr>
            <a:xfrm>
              <a:off x="6101293" y="1256617"/>
              <a:ext cx="259692" cy="269909"/>
              <a:chOff x="6101293" y="1256617"/>
              <a:chExt cx="259692" cy="269909"/>
            </a:xfrm>
          </p:grpSpPr>
          <p:sp>
            <p:nvSpPr>
              <p:cNvPr id="10848" name="Google Shape;10848;p5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5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56"/>
            <p:cNvGrpSpPr/>
            <p:nvPr/>
          </p:nvGrpSpPr>
          <p:grpSpPr>
            <a:xfrm>
              <a:off x="5830645" y="1539749"/>
              <a:ext cx="259692" cy="269909"/>
              <a:chOff x="5830645" y="1539749"/>
              <a:chExt cx="259692" cy="269909"/>
            </a:xfrm>
          </p:grpSpPr>
          <p:sp>
            <p:nvSpPr>
              <p:cNvPr id="10851" name="Google Shape;10851;p5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5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56"/>
            <p:cNvGrpSpPr/>
            <p:nvPr/>
          </p:nvGrpSpPr>
          <p:grpSpPr>
            <a:xfrm>
              <a:off x="6101293" y="1539749"/>
              <a:ext cx="259692" cy="269909"/>
              <a:chOff x="6101293" y="1539749"/>
              <a:chExt cx="259692" cy="269909"/>
            </a:xfrm>
          </p:grpSpPr>
          <p:sp>
            <p:nvSpPr>
              <p:cNvPr id="10854" name="Google Shape;10854;p5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5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6" name="Google Shape;10856;p5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56"/>
          <p:cNvGrpSpPr/>
          <p:nvPr/>
        </p:nvGrpSpPr>
        <p:grpSpPr>
          <a:xfrm>
            <a:off x="732438" y="2927557"/>
            <a:ext cx="1452955" cy="621360"/>
            <a:chOff x="732422" y="2990152"/>
            <a:chExt cx="1337773" cy="572102"/>
          </a:xfrm>
        </p:grpSpPr>
        <p:sp>
          <p:nvSpPr>
            <p:cNvPr id="10858" name="Google Shape;10858;p5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5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5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5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5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5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867"/>
        <p:cNvGrpSpPr/>
        <p:nvPr/>
      </p:nvGrpSpPr>
      <p:grpSpPr>
        <a:xfrm>
          <a:off x="0" y="0"/>
          <a:ext cx="0" cy="0"/>
          <a:chOff x="0" y="0"/>
          <a:chExt cx="0" cy="0"/>
        </a:xfrm>
      </p:grpSpPr>
      <p:grpSp>
        <p:nvGrpSpPr>
          <p:cNvPr id="10868" name="Google Shape;10868;p57"/>
          <p:cNvGrpSpPr/>
          <p:nvPr/>
        </p:nvGrpSpPr>
        <p:grpSpPr>
          <a:xfrm>
            <a:off x="729238" y="1179665"/>
            <a:ext cx="1636117" cy="1526144"/>
            <a:chOff x="729238" y="1179665"/>
            <a:chExt cx="1636117" cy="1526144"/>
          </a:xfrm>
        </p:grpSpPr>
        <p:grpSp>
          <p:nvGrpSpPr>
            <p:cNvPr id="10869" name="Google Shape;10869;p57"/>
            <p:cNvGrpSpPr/>
            <p:nvPr/>
          </p:nvGrpSpPr>
          <p:grpSpPr>
            <a:xfrm>
              <a:off x="729238" y="1179665"/>
              <a:ext cx="80700" cy="1526144"/>
              <a:chOff x="729238" y="1179665"/>
              <a:chExt cx="80700" cy="1526144"/>
            </a:xfrm>
          </p:grpSpPr>
          <p:sp>
            <p:nvSpPr>
              <p:cNvPr id="10870" name="Google Shape;10870;p5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5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5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5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5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5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5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5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5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5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57"/>
            <p:cNvGrpSpPr/>
            <p:nvPr/>
          </p:nvGrpSpPr>
          <p:grpSpPr>
            <a:xfrm>
              <a:off x="903098" y="1179665"/>
              <a:ext cx="80700" cy="1526144"/>
              <a:chOff x="903098" y="1179665"/>
              <a:chExt cx="80700" cy="1526144"/>
            </a:xfrm>
          </p:grpSpPr>
          <p:sp>
            <p:nvSpPr>
              <p:cNvPr id="10881" name="Google Shape;10881;p5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5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5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5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5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5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5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5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5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5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57"/>
            <p:cNvGrpSpPr/>
            <p:nvPr/>
          </p:nvGrpSpPr>
          <p:grpSpPr>
            <a:xfrm>
              <a:off x="1076958" y="1179665"/>
              <a:ext cx="80700" cy="1526144"/>
              <a:chOff x="1076958" y="1179665"/>
              <a:chExt cx="80700" cy="1526144"/>
            </a:xfrm>
          </p:grpSpPr>
          <p:sp>
            <p:nvSpPr>
              <p:cNvPr id="10892" name="Google Shape;10892;p5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5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5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5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5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5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5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5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5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5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2" name="Google Shape;10902;p57"/>
            <p:cNvGrpSpPr/>
            <p:nvPr/>
          </p:nvGrpSpPr>
          <p:grpSpPr>
            <a:xfrm>
              <a:off x="1247707" y="1179665"/>
              <a:ext cx="80700" cy="1526144"/>
              <a:chOff x="1247707" y="1179665"/>
              <a:chExt cx="80700" cy="1526144"/>
            </a:xfrm>
          </p:grpSpPr>
          <p:sp>
            <p:nvSpPr>
              <p:cNvPr id="10903" name="Google Shape;10903;p5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5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5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5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5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5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5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5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5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5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57"/>
            <p:cNvGrpSpPr/>
            <p:nvPr/>
          </p:nvGrpSpPr>
          <p:grpSpPr>
            <a:xfrm>
              <a:off x="1421567" y="1179665"/>
              <a:ext cx="80700" cy="1526144"/>
              <a:chOff x="1421567" y="1179665"/>
              <a:chExt cx="80700" cy="1526144"/>
            </a:xfrm>
          </p:grpSpPr>
          <p:sp>
            <p:nvSpPr>
              <p:cNvPr id="10914" name="Google Shape;10914;p5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5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5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5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5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5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5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5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5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5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4" name="Google Shape;10924;p57"/>
            <p:cNvGrpSpPr/>
            <p:nvPr/>
          </p:nvGrpSpPr>
          <p:grpSpPr>
            <a:xfrm>
              <a:off x="1592327" y="1179665"/>
              <a:ext cx="80700" cy="1526144"/>
              <a:chOff x="1592327" y="1179665"/>
              <a:chExt cx="80700" cy="1526144"/>
            </a:xfrm>
          </p:grpSpPr>
          <p:sp>
            <p:nvSpPr>
              <p:cNvPr id="10925" name="Google Shape;10925;p5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5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5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5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5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5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5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5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5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5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5" name="Google Shape;10935;p57"/>
            <p:cNvGrpSpPr/>
            <p:nvPr/>
          </p:nvGrpSpPr>
          <p:grpSpPr>
            <a:xfrm>
              <a:off x="1766187" y="1179665"/>
              <a:ext cx="80700" cy="1526144"/>
              <a:chOff x="1766187" y="1179665"/>
              <a:chExt cx="80700" cy="1526144"/>
            </a:xfrm>
          </p:grpSpPr>
          <p:sp>
            <p:nvSpPr>
              <p:cNvPr id="10936" name="Google Shape;10936;p5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5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5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5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5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5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5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5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5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5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57"/>
            <p:cNvGrpSpPr/>
            <p:nvPr/>
          </p:nvGrpSpPr>
          <p:grpSpPr>
            <a:xfrm>
              <a:off x="1936935" y="1179665"/>
              <a:ext cx="80700" cy="1526144"/>
              <a:chOff x="1936935" y="1179665"/>
              <a:chExt cx="80700" cy="1526144"/>
            </a:xfrm>
          </p:grpSpPr>
          <p:sp>
            <p:nvSpPr>
              <p:cNvPr id="10947" name="Google Shape;10947;p5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5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5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5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5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5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5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5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5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5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7" name="Google Shape;10957;p57"/>
            <p:cNvGrpSpPr/>
            <p:nvPr/>
          </p:nvGrpSpPr>
          <p:grpSpPr>
            <a:xfrm>
              <a:off x="2110795" y="1179665"/>
              <a:ext cx="80700" cy="1526144"/>
              <a:chOff x="2110795" y="1179665"/>
              <a:chExt cx="80700" cy="1526144"/>
            </a:xfrm>
          </p:grpSpPr>
          <p:sp>
            <p:nvSpPr>
              <p:cNvPr id="10958" name="Google Shape;10958;p5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5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5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5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5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5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5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5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5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5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57"/>
            <p:cNvGrpSpPr/>
            <p:nvPr/>
          </p:nvGrpSpPr>
          <p:grpSpPr>
            <a:xfrm>
              <a:off x="2284655" y="1179665"/>
              <a:ext cx="80700" cy="1526144"/>
              <a:chOff x="2284655" y="1179665"/>
              <a:chExt cx="80700" cy="1526144"/>
            </a:xfrm>
          </p:grpSpPr>
          <p:sp>
            <p:nvSpPr>
              <p:cNvPr id="10969" name="Google Shape;10969;p5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5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5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5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5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5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5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5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5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5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79" name="Google Shape;10979;p57"/>
          <p:cNvGrpSpPr/>
          <p:nvPr/>
        </p:nvGrpSpPr>
        <p:grpSpPr>
          <a:xfrm>
            <a:off x="2623904" y="1198803"/>
            <a:ext cx="1364248" cy="1102133"/>
            <a:chOff x="2623904" y="1198803"/>
            <a:chExt cx="1364248" cy="1102133"/>
          </a:xfrm>
        </p:grpSpPr>
        <p:grpSp>
          <p:nvGrpSpPr>
            <p:cNvPr id="10980" name="Google Shape;10980;p57"/>
            <p:cNvGrpSpPr/>
            <p:nvPr/>
          </p:nvGrpSpPr>
          <p:grpSpPr>
            <a:xfrm>
              <a:off x="2623907" y="1198803"/>
              <a:ext cx="1364245" cy="273000"/>
              <a:chOff x="2623907" y="1198803"/>
              <a:chExt cx="1364245" cy="273000"/>
            </a:xfrm>
          </p:grpSpPr>
          <p:sp>
            <p:nvSpPr>
              <p:cNvPr id="10981" name="Google Shape;10981;p5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5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5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5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5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57"/>
            <p:cNvGrpSpPr/>
            <p:nvPr/>
          </p:nvGrpSpPr>
          <p:grpSpPr>
            <a:xfrm>
              <a:off x="2623904" y="1476964"/>
              <a:ext cx="1364245" cy="273000"/>
              <a:chOff x="2623904" y="1476964"/>
              <a:chExt cx="1364245" cy="273000"/>
            </a:xfrm>
          </p:grpSpPr>
          <p:sp>
            <p:nvSpPr>
              <p:cNvPr id="10987" name="Google Shape;10987;p5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5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5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5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5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2" name="Google Shape;10992;p57"/>
            <p:cNvGrpSpPr/>
            <p:nvPr/>
          </p:nvGrpSpPr>
          <p:grpSpPr>
            <a:xfrm>
              <a:off x="2623907" y="1749775"/>
              <a:ext cx="1364245" cy="273000"/>
              <a:chOff x="2623907" y="1749775"/>
              <a:chExt cx="1364245" cy="273000"/>
            </a:xfrm>
          </p:grpSpPr>
          <p:sp>
            <p:nvSpPr>
              <p:cNvPr id="10993" name="Google Shape;10993;p5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5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5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5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5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57"/>
            <p:cNvGrpSpPr/>
            <p:nvPr/>
          </p:nvGrpSpPr>
          <p:grpSpPr>
            <a:xfrm>
              <a:off x="2623904" y="2027936"/>
              <a:ext cx="1364245" cy="273000"/>
              <a:chOff x="2623904" y="2027936"/>
              <a:chExt cx="1364245" cy="273000"/>
            </a:xfrm>
          </p:grpSpPr>
          <p:sp>
            <p:nvSpPr>
              <p:cNvPr id="10999" name="Google Shape;10999;p5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5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5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5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5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04" name="Google Shape;11004;p57"/>
          <p:cNvGrpSpPr/>
          <p:nvPr/>
        </p:nvGrpSpPr>
        <p:grpSpPr>
          <a:xfrm>
            <a:off x="2613365" y="2657986"/>
            <a:ext cx="1387541" cy="159124"/>
            <a:chOff x="3200660" y="2180272"/>
            <a:chExt cx="2563824" cy="378237"/>
          </a:xfrm>
        </p:grpSpPr>
        <p:sp>
          <p:nvSpPr>
            <p:cNvPr id="11005" name="Google Shape;11005;p5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5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5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5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5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5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5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5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5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5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5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5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5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5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5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5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5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5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57"/>
          <p:cNvGrpSpPr/>
          <p:nvPr/>
        </p:nvGrpSpPr>
        <p:grpSpPr>
          <a:xfrm>
            <a:off x="2609890" y="2935811"/>
            <a:ext cx="1390502" cy="159625"/>
            <a:chOff x="3530150" y="2790075"/>
            <a:chExt cx="1962600" cy="225300"/>
          </a:xfrm>
        </p:grpSpPr>
        <p:sp>
          <p:nvSpPr>
            <p:cNvPr id="11024" name="Google Shape;11024;p5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5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57"/>
          <p:cNvGrpSpPr/>
          <p:nvPr/>
        </p:nvGrpSpPr>
        <p:grpSpPr>
          <a:xfrm>
            <a:off x="2610543" y="3214137"/>
            <a:ext cx="1411629" cy="153761"/>
            <a:chOff x="3558802" y="4011427"/>
            <a:chExt cx="1866000" cy="111300"/>
          </a:xfrm>
        </p:grpSpPr>
        <p:sp>
          <p:nvSpPr>
            <p:cNvPr id="11027" name="Google Shape;11027;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5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57"/>
          <p:cNvGrpSpPr/>
          <p:nvPr/>
        </p:nvGrpSpPr>
        <p:grpSpPr>
          <a:xfrm>
            <a:off x="2610235" y="2419536"/>
            <a:ext cx="1383503" cy="119749"/>
            <a:chOff x="3465975" y="2270276"/>
            <a:chExt cx="1986364" cy="171929"/>
          </a:xfrm>
        </p:grpSpPr>
        <p:sp>
          <p:nvSpPr>
            <p:cNvPr id="11030" name="Google Shape;11030;p5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5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5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5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5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5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5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5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57"/>
          <p:cNvGrpSpPr/>
          <p:nvPr/>
        </p:nvGrpSpPr>
        <p:grpSpPr>
          <a:xfrm>
            <a:off x="2621243" y="3783187"/>
            <a:ext cx="1369531" cy="195460"/>
            <a:chOff x="723300" y="4253549"/>
            <a:chExt cx="2276482" cy="324900"/>
          </a:xfrm>
        </p:grpSpPr>
        <p:sp>
          <p:nvSpPr>
            <p:cNvPr id="11039" name="Google Shape;11039;p5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5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5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5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5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57"/>
          <p:cNvGrpSpPr/>
          <p:nvPr/>
        </p:nvGrpSpPr>
        <p:grpSpPr>
          <a:xfrm>
            <a:off x="2610803" y="3484367"/>
            <a:ext cx="1389066" cy="180119"/>
            <a:chOff x="705948" y="3788465"/>
            <a:chExt cx="2308953" cy="299400"/>
          </a:xfrm>
        </p:grpSpPr>
        <p:sp>
          <p:nvSpPr>
            <p:cNvPr id="11045" name="Google Shape;11045;p5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5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5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5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5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57"/>
          <p:cNvGrpSpPr/>
          <p:nvPr/>
        </p:nvGrpSpPr>
        <p:grpSpPr>
          <a:xfrm>
            <a:off x="2658741" y="4097347"/>
            <a:ext cx="1304609" cy="294074"/>
            <a:chOff x="2658741" y="4097347"/>
            <a:chExt cx="1304609" cy="294074"/>
          </a:xfrm>
        </p:grpSpPr>
        <p:grpSp>
          <p:nvGrpSpPr>
            <p:cNvPr id="11051" name="Google Shape;11051;p57"/>
            <p:cNvGrpSpPr/>
            <p:nvPr/>
          </p:nvGrpSpPr>
          <p:grpSpPr>
            <a:xfrm>
              <a:off x="2658741" y="4097347"/>
              <a:ext cx="118572" cy="294074"/>
              <a:chOff x="3343310" y="4475555"/>
              <a:chExt cx="127717" cy="316753"/>
            </a:xfrm>
          </p:grpSpPr>
          <p:sp>
            <p:nvSpPr>
              <p:cNvPr id="11052" name="Google Shape;11052;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57"/>
            <p:cNvGrpSpPr/>
            <p:nvPr/>
          </p:nvGrpSpPr>
          <p:grpSpPr>
            <a:xfrm>
              <a:off x="3815519" y="4098388"/>
              <a:ext cx="147831" cy="291991"/>
              <a:chOff x="3527539" y="4476677"/>
              <a:chExt cx="159232" cy="314510"/>
            </a:xfrm>
          </p:grpSpPr>
          <p:sp>
            <p:nvSpPr>
              <p:cNvPr id="11055" name="Google Shape;11055;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57"/>
            <p:cNvGrpSpPr/>
            <p:nvPr/>
          </p:nvGrpSpPr>
          <p:grpSpPr>
            <a:xfrm>
              <a:off x="3511696" y="4098388"/>
              <a:ext cx="147831" cy="291991"/>
              <a:chOff x="3527539" y="4476677"/>
              <a:chExt cx="159232" cy="314510"/>
            </a:xfrm>
          </p:grpSpPr>
          <p:sp>
            <p:nvSpPr>
              <p:cNvPr id="11058" name="Google Shape;11058;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57"/>
            <p:cNvGrpSpPr/>
            <p:nvPr/>
          </p:nvGrpSpPr>
          <p:grpSpPr>
            <a:xfrm>
              <a:off x="3207874" y="4098388"/>
              <a:ext cx="147831" cy="291991"/>
              <a:chOff x="3527539" y="4476677"/>
              <a:chExt cx="159232" cy="314510"/>
            </a:xfrm>
          </p:grpSpPr>
          <p:sp>
            <p:nvSpPr>
              <p:cNvPr id="11061" name="Google Shape;11061;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3" name="Google Shape;11063;p57"/>
            <p:cNvGrpSpPr/>
            <p:nvPr/>
          </p:nvGrpSpPr>
          <p:grpSpPr>
            <a:xfrm>
              <a:off x="2933305" y="4097347"/>
              <a:ext cx="118572" cy="294074"/>
              <a:chOff x="3343310" y="4475555"/>
              <a:chExt cx="127717" cy="316753"/>
            </a:xfrm>
          </p:grpSpPr>
          <p:sp>
            <p:nvSpPr>
              <p:cNvPr id="11064" name="Google Shape;11064;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66" name="Google Shape;11066;p57"/>
          <p:cNvGrpSpPr/>
          <p:nvPr/>
        </p:nvGrpSpPr>
        <p:grpSpPr>
          <a:xfrm>
            <a:off x="4277571" y="2080469"/>
            <a:ext cx="1433821" cy="191501"/>
            <a:chOff x="4273350" y="2080469"/>
            <a:chExt cx="1433821" cy="191501"/>
          </a:xfrm>
        </p:grpSpPr>
        <p:grpSp>
          <p:nvGrpSpPr>
            <p:cNvPr id="11067" name="Google Shape;11067;p57"/>
            <p:cNvGrpSpPr/>
            <p:nvPr/>
          </p:nvGrpSpPr>
          <p:grpSpPr>
            <a:xfrm>
              <a:off x="4273350" y="2080469"/>
              <a:ext cx="1433821" cy="0"/>
              <a:chOff x="5224975" y="2962250"/>
              <a:chExt cx="1544400" cy="0"/>
            </a:xfrm>
          </p:grpSpPr>
          <p:cxnSp>
            <p:nvCxnSpPr>
              <p:cNvPr id="11068" name="Google Shape;11068;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1069" name="Google Shape;11069;p5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1070" name="Google Shape;11070;p57"/>
            <p:cNvGrpSpPr/>
            <p:nvPr/>
          </p:nvGrpSpPr>
          <p:grpSpPr>
            <a:xfrm>
              <a:off x="4273350" y="2271969"/>
              <a:ext cx="1433821" cy="0"/>
              <a:chOff x="5224975" y="2962250"/>
              <a:chExt cx="1544400" cy="0"/>
            </a:xfrm>
          </p:grpSpPr>
          <p:cxnSp>
            <p:nvCxnSpPr>
              <p:cNvPr id="11071" name="Google Shape;11071;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1072" name="Google Shape;11072;p5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1073" name="Google Shape;11073;p57"/>
          <p:cNvGrpSpPr/>
          <p:nvPr/>
        </p:nvGrpSpPr>
        <p:grpSpPr>
          <a:xfrm>
            <a:off x="4279126" y="1183036"/>
            <a:ext cx="1430711" cy="743389"/>
            <a:chOff x="5159450" y="1919950"/>
            <a:chExt cx="1541050" cy="862500"/>
          </a:xfrm>
        </p:grpSpPr>
        <p:sp>
          <p:nvSpPr>
            <p:cNvPr id="11074" name="Google Shape;11074;p5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1075" name="Google Shape;11075;p57"/>
            <p:cNvGrpSpPr/>
            <p:nvPr/>
          </p:nvGrpSpPr>
          <p:grpSpPr>
            <a:xfrm>
              <a:off x="5159450" y="1919950"/>
              <a:ext cx="1541050" cy="862500"/>
              <a:chOff x="5159450" y="1919950"/>
              <a:chExt cx="1541050" cy="862500"/>
            </a:xfrm>
          </p:grpSpPr>
          <p:cxnSp>
            <p:nvCxnSpPr>
              <p:cNvPr id="11076" name="Google Shape;11076;p5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1077" name="Google Shape;11077;p5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1078" name="Google Shape;11078;p57"/>
          <p:cNvGrpSpPr/>
          <p:nvPr/>
        </p:nvGrpSpPr>
        <p:grpSpPr>
          <a:xfrm>
            <a:off x="4269239" y="2406364"/>
            <a:ext cx="1450484" cy="1052087"/>
            <a:chOff x="5230575" y="1554475"/>
            <a:chExt cx="2137150" cy="1550150"/>
          </a:xfrm>
        </p:grpSpPr>
        <p:sp>
          <p:nvSpPr>
            <p:cNvPr id="11079" name="Google Shape;11079;p5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5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5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5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5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5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5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5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5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5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5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5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5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57"/>
          <p:cNvGrpSpPr/>
          <p:nvPr/>
        </p:nvGrpSpPr>
        <p:grpSpPr>
          <a:xfrm rot="10800000">
            <a:off x="4285790" y="3498553"/>
            <a:ext cx="1417383" cy="887946"/>
            <a:chOff x="5645403" y="2920021"/>
            <a:chExt cx="2650800" cy="2180614"/>
          </a:xfrm>
        </p:grpSpPr>
        <p:sp>
          <p:nvSpPr>
            <p:cNvPr id="11093" name="Google Shape;11093;p5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94" name="Google Shape;11094;p57"/>
            <p:cNvCxnSpPr>
              <a:stCxn id="1109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1095" name="Google Shape;11095;p5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96" name="Google Shape;11096;p57"/>
            <p:cNvCxnSpPr>
              <a:endCxn id="11095"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1097" name="Google Shape;11097;p5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98" name="Google Shape;11098;p57"/>
            <p:cNvCxnSpPr>
              <a:stCxn id="11097"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1099" name="Google Shape;11099;p5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00" name="Google Shape;11100;p57"/>
            <p:cNvCxnSpPr>
              <a:endCxn id="1109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1101" name="Google Shape;11101;p57"/>
          <p:cNvGrpSpPr/>
          <p:nvPr/>
        </p:nvGrpSpPr>
        <p:grpSpPr>
          <a:xfrm>
            <a:off x="7386150" y="2401908"/>
            <a:ext cx="1071743" cy="1021579"/>
            <a:chOff x="7189833" y="2022667"/>
            <a:chExt cx="1251159" cy="1192597"/>
          </a:xfrm>
        </p:grpSpPr>
        <p:sp>
          <p:nvSpPr>
            <p:cNvPr id="11102" name="Google Shape;11102;p5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5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5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5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57"/>
          <p:cNvGrpSpPr/>
          <p:nvPr/>
        </p:nvGrpSpPr>
        <p:grpSpPr>
          <a:xfrm>
            <a:off x="727421" y="2828315"/>
            <a:ext cx="1695374" cy="1560837"/>
            <a:chOff x="727421" y="2828315"/>
            <a:chExt cx="1695374" cy="1560837"/>
          </a:xfrm>
        </p:grpSpPr>
        <p:grpSp>
          <p:nvGrpSpPr>
            <p:cNvPr id="11107" name="Google Shape;11107;p57"/>
            <p:cNvGrpSpPr/>
            <p:nvPr/>
          </p:nvGrpSpPr>
          <p:grpSpPr>
            <a:xfrm>
              <a:off x="819108" y="2882501"/>
              <a:ext cx="103104" cy="1426186"/>
              <a:chOff x="4674013" y="3100904"/>
              <a:chExt cx="122758" cy="1698043"/>
            </a:xfrm>
          </p:grpSpPr>
          <p:sp>
            <p:nvSpPr>
              <p:cNvPr id="11108" name="Google Shape;11108;p5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5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5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5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5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5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5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5" name="Google Shape;11115;p57"/>
            <p:cNvGrpSpPr/>
            <p:nvPr/>
          </p:nvGrpSpPr>
          <p:grpSpPr>
            <a:xfrm>
              <a:off x="1062475" y="2882501"/>
              <a:ext cx="103104" cy="1426186"/>
              <a:chOff x="4940438" y="3100904"/>
              <a:chExt cx="122758" cy="1698043"/>
            </a:xfrm>
          </p:grpSpPr>
          <p:sp>
            <p:nvSpPr>
              <p:cNvPr id="11116" name="Google Shape;11116;p5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5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5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5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5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5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5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3" name="Google Shape;11123;p57"/>
            <p:cNvGrpSpPr/>
            <p:nvPr/>
          </p:nvGrpSpPr>
          <p:grpSpPr>
            <a:xfrm>
              <a:off x="1299324" y="2882501"/>
              <a:ext cx="103104" cy="1426186"/>
              <a:chOff x="5206863" y="3100904"/>
              <a:chExt cx="122758" cy="1698043"/>
            </a:xfrm>
          </p:grpSpPr>
          <p:sp>
            <p:nvSpPr>
              <p:cNvPr id="11124" name="Google Shape;11124;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1" name="Google Shape;11131;p57"/>
            <p:cNvGrpSpPr/>
            <p:nvPr/>
          </p:nvGrpSpPr>
          <p:grpSpPr>
            <a:xfrm>
              <a:off x="1786057" y="2882501"/>
              <a:ext cx="103104" cy="1426186"/>
              <a:chOff x="6006138" y="3143629"/>
              <a:chExt cx="122758" cy="1698043"/>
            </a:xfrm>
          </p:grpSpPr>
          <p:sp>
            <p:nvSpPr>
              <p:cNvPr id="11132" name="Google Shape;11132;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57"/>
            <p:cNvGrpSpPr/>
            <p:nvPr/>
          </p:nvGrpSpPr>
          <p:grpSpPr>
            <a:xfrm>
              <a:off x="2029422" y="2882501"/>
              <a:ext cx="103104" cy="1426186"/>
              <a:chOff x="6805413" y="3100904"/>
              <a:chExt cx="122758" cy="1698043"/>
            </a:xfrm>
          </p:grpSpPr>
          <p:sp>
            <p:nvSpPr>
              <p:cNvPr id="11140" name="Google Shape;11140;p5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5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5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5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5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5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5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57"/>
            <p:cNvGrpSpPr/>
            <p:nvPr/>
          </p:nvGrpSpPr>
          <p:grpSpPr>
            <a:xfrm>
              <a:off x="727421" y="2828315"/>
              <a:ext cx="1695374" cy="1560837"/>
              <a:chOff x="734799" y="2782450"/>
              <a:chExt cx="1571100" cy="1577400"/>
            </a:xfrm>
          </p:grpSpPr>
          <p:cxnSp>
            <p:nvCxnSpPr>
              <p:cNvPr id="11148" name="Google Shape;11148;p5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1149" name="Google Shape;11149;p5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1150" name="Google Shape;11150;p57"/>
            <p:cNvGrpSpPr/>
            <p:nvPr/>
          </p:nvGrpSpPr>
          <p:grpSpPr>
            <a:xfrm>
              <a:off x="2272795" y="2882501"/>
              <a:ext cx="103104" cy="1426186"/>
              <a:chOff x="5206863" y="3100904"/>
              <a:chExt cx="122758" cy="1698043"/>
            </a:xfrm>
          </p:grpSpPr>
          <p:sp>
            <p:nvSpPr>
              <p:cNvPr id="11151" name="Google Shape;11151;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8" name="Google Shape;11158;p57"/>
            <p:cNvGrpSpPr/>
            <p:nvPr/>
          </p:nvGrpSpPr>
          <p:grpSpPr>
            <a:xfrm>
              <a:off x="1542694" y="2882501"/>
              <a:ext cx="103104" cy="1426186"/>
              <a:chOff x="6006138" y="3143629"/>
              <a:chExt cx="122758" cy="1698043"/>
            </a:xfrm>
          </p:grpSpPr>
          <p:sp>
            <p:nvSpPr>
              <p:cNvPr id="11159" name="Google Shape;11159;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66" name="Google Shape;11166;p57"/>
          <p:cNvGrpSpPr/>
          <p:nvPr/>
        </p:nvGrpSpPr>
        <p:grpSpPr>
          <a:xfrm>
            <a:off x="5936000" y="2405887"/>
            <a:ext cx="1248543" cy="1025319"/>
            <a:chOff x="5183758" y="1210600"/>
            <a:chExt cx="3605380" cy="2960783"/>
          </a:xfrm>
        </p:grpSpPr>
        <p:sp>
          <p:nvSpPr>
            <p:cNvPr id="11167" name="Google Shape;11167;p5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5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5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5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71" name="Google Shape;11171;p5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1172" name="Google Shape;11172;p5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1173" name="Google Shape;11173;p5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1174" name="Google Shape;11174;p5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1175" name="Google Shape;11175;p5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57"/>
          <p:cNvGrpSpPr/>
          <p:nvPr/>
        </p:nvGrpSpPr>
        <p:grpSpPr>
          <a:xfrm>
            <a:off x="5793062" y="3544204"/>
            <a:ext cx="2664831" cy="843440"/>
            <a:chOff x="5916567" y="1099697"/>
            <a:chExt cx="2556683" cy="809211"/>
          </a:xfrm>
        </p:grpSpPr>
        <p:sp>
          <p:nvSpPr>
            <p:cNvPr id="11177" name="Google Shape;11177;p5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5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5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5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5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5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5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5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57"/>
          <p:cNvGrpSpPr/>
          <p:nvPr/>
        </p:nvGrpSpPr>
        <p:grpSpPr>
          <a:xfrm>
            <a:off x="5900602" y="1193063"/>
            <a:ext cx="1299851" cy="1023338"/>
            <a:chOff x="5900602" y="1193063"/>
            <a:chExt cx="1299851" cy="1023338"/>
          </a:xfrm>
        </p:grpSpPr>
        <p:grpSp>
          <p:nvGrpSpPr>
            <p:cNvPr id="11186" name="Google Shape;11186;p57"/>
            <p:cNvGrpSpPr/>
            <p:nvPr/>
          </p:nvGrpSpPr>
          <p:grpSpPr>
            <a:xfrm>
              <a:off x="6743564" y="1193063"/>
              <a:ext cx="456889" cy="700379"/>
              <a:chOff x="6743564" y="1193063"/>
              <a:chExt cx="456889" cy="700379"/>
            </a:xfrm>
          </p:grpSpPr>
          <p:grpSp>
            <p:nvGrpSpPr>
              <p:cNvPr id="11187" name="Google Shape;11187;p57"/>
              <p:cNvGrpSpPr/>
              <p:nvPr/>
            </p:nvGrpSpPr>
            <p:grpSpPr>
              <a:xfrm>
                <a:off x="6743564" y="1690731"/>
                <a:ext cx="214402" cy="202710"/>
                <a:chOff x="6743564" y="1690731"/>
                <a:chExt cx="214402" cy="202710"/>
              </a:xfrm>
            </p:grpSpPr>
            <p:sp>
              <p:nvSpPr>
                <p:cNvPr id="11188" name="Google Shape;11188;p5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5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57"/>
              <p:cNvGrpSpPr/>
              <p:nvPr/>
            </p:nvGrpSpPr>
            <p:grpSpPr>
              <a:xfrm>
                <a:off x="6915505" y="1193063"/>
                <a:ext cx="284947" cy="589637"/>
                <a:chOff x="6915505" y="1193063"/>
                <a:chExt cx="284947" cy="589637"/>
              </a:xfrm>
            </p:grpSpPr>
            <p:sp>
              <p:nvSpPr>
                <p:cNvPr id="11191" name="Google Shape;11191;p5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92" name="Google Shape;11192;p5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1193" name="Google Shape;11193;p57"/>
            <p:cNvGrpSpPr/>
            <p:nvPr/>
          </p:nvGrpSpPr>
          <p:grpSpPr>
            <a:xfrm>
              <a:off x="6520337" y="1193063"/>
              <a:ext cx="341815" cy="801589"/>
              <a:chOff x="6520337" y="1193063"/>
              <a:chExt cx="341815" cy="801589"/>
            </a:xfrm>
          </p:grpSpPr>
          <p:grpSp>
            <p:nvGrpSpPr>
              <p:cNvPr id="11194" name="Google Shape;11194;p57"/>
              <p:cNvGrpSpPr/>
              <p:nvPr/>
            </p:nvGrpSpPr>
            <p:grpSpPr>
              <a:xfrm>
                <a:off x="6520337" y="1589527"/>
                <a:ext cx="213950" cy="405125"/>
                <a:chOff x="6520337" y="1589527"/>
                <a:chExt cx="213950" cy="405125"/>
              </a:xfrm>
            </p:grpSpPr>
            <p:sp>
              <p:nvSpPr>
                <p:cNvPr id="11195" name="Google Shape;11195;p5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5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57"/>
              <p:cNvGrpSpPr/>
              <p:nvPr/>
            </p:nvGrpSpPr>
            <p:grpSpPr>
              <a:xfrm>
                <a:off x="6577204" y="1193063"/>
                <a:ext cx="284947" cy="453562"/>
                <a:chOff x="6577204" y="1193063"/>
                <a:chExt cx="284947" cy="453562"/>
              </a:xfrm>
            </p:grpSpPr>
            <p:sp>
              <p:nvSpPr>
                <p:cNvPr id="11198" name="Google Shape;11198;p5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99" name="Google Shape;11199;p5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1200" name="Google Shape;11200;p57"/>
            <p:cNvGrpSpPr/>
            <p:nvPr/>
          </p:nvGrpSpPr>
          <p:grpSpPr>
            <a:xfrm>
              <a:off x="6238903" y="1193063"/>
              <a:ext cx="300475" cy="901782"/>
              <a:chOff x="6238903" y="1193063"/>
              <a:chExt cx="300475" cy="901782"/>
            </a:xfrm>
          </p:grpSpPr>
          <p:grpSp>
            <p:nvGrpSpPr>
              <p:cNvPr id="11201" name="Google Shape;11201;p57"/>
              <p:cNvGrpSpPr/>
              <p:nvPr/>
            </p:nvGrpSpPr>
            <p:grpSpPr>
              <a:xfrm>
                <a:off x="6290865" y="1489315"/>
                <a:ext cx="248514" cy="605530"/>
                <a:chOff x="6290865" y="1489315"/>
                <a:chExt cx="248514" cy="605530"/>
              </a:xfrm>
            </p:grpSpPr>
            <p:sp>
              <p:nvSpPr>
                <p:cNvPr id="11202" name="Google Shape;11202;p5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5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57"/>
              <p:cNvGrpSpPr/>
              <p:nvPr/>
            </p:nvGrpSpPr>
            <p:grpSpPr>
              <a:xfrm>
                <a:off x="6238903" y="1193063"/>
                <a:ext cx="284947" cy="327512"/>
                <a:chOff x="6238903" y="1193063"/>
                <a:chExt cx="284947" cy="327512"/>
              </a:xfrm>
            </p:grpSpPr>
            <p:sp>
              <p:nvSpPr>
                <p:cNvPr id="11205" name="Google Shape;11205;p5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06" name="Google Shape;11206;p5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1207" name="Google Shape;11207;p57"/>
            <p:cNvGrpSpPr/>
            <p:nvPr/>
          </p:nvGrpSpPr>
          <p:grpSpPr>
            <a:xfrm>
              <a:off x="5900602" y="1193063"/>
              <a:ext cx="444345" cy="1023338"/>
              <a:chOff x="5900602" y="1193063"/>
              <a:chExt cx="444345" cy="1023338"/>
            </a:xfrm>
          </p:grpSpPr>
          <p:grpSp>
            <p:nvGrpSpPr>
              <p:cNvPr id="11208" name="Google Shape;11208;p57"/>
              <p:cNvGrpSpPr/>
              <p:nvPr/>
            </p:nvGrpSpPr>
            <p:grpSpPr>
              <a:xfrm>
                <a:off x="6046501" y="1367785"/>
                <a:ext cx="298446" cy="848616"/>
                <a:chOff x="6046501" y="1367785"/>
                <a:chExt cx="298446" cy="848616"/>
              </a:xfrm>
            </p:grpSpPr>
            <p:sp>
              <p:nvSpPr>
                <p:cNvPr id="11209" name="Google Shape;11209;p5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5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57"/>
              <p:cNvGrpSpPr/>
              <p:nvPr/>
            </p:nvGrpSpPr>
            <p:grpSpPr>
              <a:xfrm>
                <a:off x="5900602" y="1193063"/>
                <a:ext cx="284947" cy="182312"/>
                <a:chOff x="5900602" y="1193063"/>
                <a:chExt cx="284947" cy="182312"/>
              </a:xfrm>
            </p:grpSpPr>
            <p:sp>
              <p:nvSpPr>
                <p:cNvPr id="11212" name="Google Shape;11212;p5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13" name="Google Shape;11213;p5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1214" name="Google Shape;11214;p57"/>
          <p:cNvGrpSpPr/>
          <p:nvPr/>
        </p:nvGrpSpPr>
        <p:grpSpPr>
          <a:xfrm>
            <a:off x="7238484" y="1193208"/>
            <a:ext cx="1219413" cy="1051365"/>
            <a:chOff x="7287122" y="1165658"/>
            <a:chExt cx="1219413" cy="1051365"/>
          </a:xfrm>
        </p:grpSpPr>
        <p:grpSp>
          <p:nvGrpSpPr>
            <p:cNvPr id="11215" name="Google Shape;11215;p57"/>
            <p:cNvGrpSpPr/>
            <p:nvPr/>
          </p:nvGrpSpPr>
          <p:grpSpPr>
            <a:xfrm>
              <a:off x="7287122" y="1969723"/>
              <a:ext cx="1219413" cy="247300"/>
              <a:chOff x="7287122" y="1969723"/>
              <a:chExt cx="1219413" cy="247300"/>
            </a:xfrm>
          </p:grpSpPr>
          <p:sp>
            <p:nvSpPr>
              <p:cNvPr id="11216" name="Google Shape;11216;p5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7" name="Google Shape;11217;p57"/>
              <p:cNvGrpSpPr/>
              <p:nvPr/>
            </p:nvGrpSpPr>
            <p:grpSpPr>
              <a:xfrm>
                <a:off x="7287122" y="2063892"/>
                <a:ext cx="1151753" cy="73428"/>
                <a:chOff x="7287122" y="2063892"/>
                <a:chExt cx="1151753" cy="73428"/>
              </a:xfrm>
            </p:grpSpPr>
            <p:sp>
              <p:nvSpPr>
                <p:cNvPr id="11218" name="Google Shape;11218;p5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19" name="Google Shape;11219;p5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1220" name="Google Shape;11220;p57"/>
            <p:cNvGrpSpPr/>
            <p:nvPr/>
          </p:nvGrpSpPr>
          <p:grpSpPr>
            <a:xfrm>
              <a:off x="7287122" y="1712201"/>
              <a:ext cx="1219403" cy="246767"/>
              <a:chOff x="7287122" y="1712201"/>
              <a:chExt cx="1219403" cy="246767"/>
            </a:xfrm>
          </p:grpSpPr>
          <p:sp>
            <p:nvSpPr>
              <p:cNvPr id="11221" name="Google Shape;11221;p5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2" name="Google Shape;11222;p57"/>
              <p:cNvGrpSpPr/>
              <p:nvPr/>
            </p:nvGrpSpPr>
            <p:grpSpPr>
              <a:xfrm>
                <a:off x="7287122" y="1842861"/>
                <a:ext cx="1005303" cy="73419"/>
                <a:chOff x="7287122" y="1842861"/>
                <a:chExt cx="1005303" cy="73419"/>
              </a:xfrm>
            </p:grpSpPr>
            <p:sp>
              <p:nvSpPr>
                <p:cNvPr id="11223" name="Google Shape;11223;p5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24" name="Google Shape;11224;p5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1225" name="Google Shape;11225;p57"/>
            <p:cNvGrpSpPr/>
            <p:nvPr/>
          </p:nvGrpSpPr>
          <p:grpSpPr>
            <a:xfrm>
              <a:off x="7287122" y="1447520"/>
              <a:ext cx="1219403" cy="286667"/>
              <a:chOff x="7287122" y="1447520"/>
              <a:chExt cx="1219403" cy="286667"/>
            </a:xfrm>
          </p:grpSpPr>
          <p:sp>
            <p:nvSpPr>
              <p:cNvPr id="11226" name="Google Shape;11226;p5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7" name="Google Shape;11227;p57"/>
              <p:cNvGrpSpPr/>
              <p:nvPr/>
            </p:nvGrpSpPr>
            <p:grpSpPr>
              <a:xfrm>
                <a:off x="7287122" y="1581977"/>
                <a:ext cx="852803" cy="73428"/>
                <a:chOff x="7287122" y="1581977"/>
                <a:chExt cx="852803" cy="73428"/>
              </a:xfrm>
            </p:grpSpPr>
            <p:sp>
              <p:nvSpPr>
                <p:cNvPr id="11228" name="Google Shape;11228;p5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29" name="Google Shape;11229;p5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1230" name="Google Shape;11230;p57"/>
            <p:cNvGrpSpPr/>
            <p:nvPr/>
          </p:nvGrpSpPr>
          <p:grpSpPr>
            <a:xfrm>
              <a:off x="7287122" y="1165658"/>
              <a:ext cx="1219403" cy="344253"/>
              <a:chOff x="7287122" y="1165658"/>
              <a:chExt cx="1219403" cy="344253"/>
            </a:xfrm>
          </p:grpSpPr>
          <p:sp>
            <p:nvSpPr>
              <p:cNvPr id="11231" name="Google Shape;11231;p5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2" name="Google Shape;11232;p57"/>
              <p:cNvGrpSpPr/>
              <p:nvPr/>
            </p:nvGrpSpPr>
            <p:grpSpPr>
              <a:xfrm>
                <a:off x="7287122" y="1341025"/>
                <a:ext cx="695703" cy="73419"/>
                <a:chOff x="7287122" y="1341025"/>
                <a:chExt cx="695703" cy="73419"/>
              </a:xfrm>
            </p:grpSpPr>
            <p:sp>
              <p:nvSpPr>
                <p:cNvPr id="11233" name="Google Shape;11233;p5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34" name="Google Shape;11234;p5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1238"/>
        <p:cNvGrpSpPr/>
        <p:nvPr/>
      </p:nvGrpSpPr>
      <p:grpSpPr>
        <a:xfrm>
          <a:off x="0" y="0"/>
          <a:ext cx="0" cy="0"/>
          <a:chOff x="0" y="0"/>
          <a:chExt cx="0" cy="0"/>
        </a:xfrm>
      </p:grpSpPr>
      <p:sp>
        <p:nvSpPr>
          <p:cNvPr id="11239" name="Google Shape;11239;p5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1240" name="Google Shape;11240;p58"/>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1241" name="Google Shape;11241;p58"/>
          <p:cNvGrpSpPr/>
          <p:nvPr/>
        </p:nvGrpSpPr>
        <p:grpSpPr>
          <a:xfrm>
            <a:off x="866243" y="2291587"/>
            <a:ext cx="415546" cy="355053"/>
            <a:chOff x="866243" y="2291587"/>
            <a:chExt cx="415546" cy="355053"/>
          </a:xfrm>
        </p:grpSpPr>
        <p:sp>
          <p:nvSpPr>
            <p:cNvPr id="11242" name="Google Shape;11242;p58"/>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58"/>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58"/>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58"/>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58"/>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7" name="Google Shape;11247;p58"/>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8" name="Google Shape;11248;p58"/>
          <p:cNvGrpSpPr/>
          <p:nvPr/>
        </p:nvGrpSpPr>
        <p:grpSpPr>
          <a:xfrm>
            <a:off x="1958520" y="2302574"/>
            <a:ext cx="359213" cy="327807"/>
            <a:chOff x="1958520" y="2302574"/>
            <a:chExt cx="359213" cy="327807"/>
          </a:xfrm>
        </p:grpSpPr>
        <p:sp>
          <p:nvSpPr>
            <p:cNvPr id="11249" name="Google Shape;11249;p58"/>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58"/>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58"/>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58"/>
          <p:cNvGrpSpPr/>
          <p:nvPr/>
        </p:nvGrpSpPr>
        <p:grpSpPr>
          <a:xfrm>
            <a:off x="2579882" y="2287427"/>
            <a:ext cx="207582" cy="359594"/>
            <a:chOff x="2656082" y="2287427"/>
            <a:chExt cx="207582" cy="359594"/>
          </a:xfrm>
        </p:grpSpPr>
        <p:sp>
          <p:nvSpPr>
            <p:cNvPr id="11253" name="Google Shape;11253;p58"/>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58"/>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58"/>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58"/>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7" name="Google Shape;11257;p58"/>
          <p:cNvGrpSpPr/>
          <p:nvPr/>
        </p:nvGrpSpPr>
        <p:grpSpPr>
          <a:xfrm>
            <a:off x="3049653" y="2321468"/>
            <a:ext cx="362991" cy="290018"/>
            <a:chOff x="3049653" y="2321468"/>
            <a:chExt cx="362991" cy="290018"/>
          </a:xfrm>
        </p:grpSpPr>
        <p:sp>
          <p:nvSpPr>
            <p:cNvPr id="11258" name="Google Shape;11258;p58"/>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58"/>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58"/>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58"/>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58"/>
          <p:cNvGrpSpPr/>
          <p:nvPr/>
        </p:nvGrpSpPr>
        <p:grpSpPr>
          <a:xfrm>
            <a:off x="3564243" y="2289904"/>
            <a:ext cx="422342" cy="355243"/>
            <a:chOff x="3564243" y="2289904"/>
            <a:chExt cx="422342" cy="355243"/>
          </a:xfrm>
        </p:grpSpPr>
        <p:sp>
          <p:nvSpPr>
            <p:cNvPr id="11263" name="Google Shape;11263;p58"/>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58"/>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58"/>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58"/>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58"/>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8" name="Google Shape;11268;p58"/>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9" name="Google Shape;11269;p58"/>
          <p:cNvGrpSpPr/>
          <p:nvPr/>
        </p:nvGrpSpPr>
        <p:grpSpPr>
          <a:xfrm>
            <a:off x="4687894" y="2289713"/>
            <a:ext cx="359594" cy="353909"/>
            <a:chOff x="4687894" y="2289713"/>
            <a:chExt cx="359594" cy="353909"/>
          </a:xfrm>
        </p:grpSpPr>
        <p:sp>
          <p:nvSpPr>
            <p:cNvPr id="11270" name="Google Shape;11270;p58"/>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58"/>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58"/>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3" name="Google Shape;11273;p58"/>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4" name="Google Shape;11274;p58"/>
          <p:cNvGrpSpPr/>
          <p:nvPr/>
        </p:nvGrpSpPr>
        <p:grpSpPr>
          <a:xfrm>
            <a:off x="6372624" y="2308227"/>
            <a:ext cx="263567" cy="317614"/>
            <a:chOff x="6421399" y="2308227"/>
            <a:chExt cx="263567" cy="317614"/>
          </a:xfrm>
        </p:grpSpPr>
        <p:sp>
          <p:nvSpPr>
            <p:cNvPr id="11275" name="Google Shape;11275;p58"/>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58"/>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58"/>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58"/>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9" name="Google Shape;11279;p58"/>
          <p:cNvGrpSpPr/>
          <p:nvPr/>
        </p:nvGrpSpPr>
        <p:grpSpPr>
          <a:xfrm>
            <a:off x="6870193" y="2295620"/>
            <a:ext cx="360356" cy="343462"/>
            <a:chOff x="6870193" y="2295620"/>
            <a:chExt cx="360356" cy="343462"/>
          </a:xfrm>
        </p:grpSpPr>
        <p:sp>
          <p:nvSpPr>
            <p:cNvPr id="11280" name="Google Shape;11280;p58"/>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58"/>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58"/>
          <p:cNvGrpSpPr/>
          <p:nvPr/>
        </p:nvGrpSpPr>
        <p:grpSpPr>
          <a:xfrm>
            <a:off x="7441465" y="2302860"/>
            <a:ext cx="342192" cy="327140"/>
            <a:chOff x="7441465" y="2302860"/>
            <a:chExt cx="342192" cy="327140"/>
          </a:xfrm>
        </p:grpSpPr>
        <p:sp>
          <p:nvSpPr>
            <p:cNvPr id="11283" name="Google Shape;11283;p58"/>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58"/>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5" name="Google Shape;11285;p58"/>
          <p:cNvGrpSpPr/>
          <p:nvPr/>
        </p:nvGrpSpPr>
        <p:grpSpPr>
          <a:xfrm>
            <a:off x="7989683" y="2350207"/>
            <a:ext cx="332761" cy="234066"/>
            <a:chOff x="7989683" y="2350207"/>
            <a:chExt cx="332761" cy="234066"/>
          </a:xfrm>
        </p:grpSpPr>
        <p:sp>
          <p:nvSpPr>
            <p:cNvPr id="11286" name="Google Shape;11286;p58"/>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58"/>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58"/>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58"/>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58"/>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58"/>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58"/>
          <p:cNvGrpSpPr/>
          <p:nvPr/>
        </p:nvGrpSpPr>
        <p:grpSpPr>
          <a:xfrm>
            <a:off x="5823294" y="2309751"/>
            <a:ext cx="315327" cy="314978"/>
            <a:chOff x="5823294" y="2309751"/>
            <a:chExt cx="315327" cy="314978"/>
          </a:xfrm>
        </p:grpSpPr>
        <p:sp>
          <p:nvSpPr>
            <p:cNvPr id="11293" name="Google Shape;11293;p58"/>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58"/>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58"/>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58"/>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58"/>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58"/>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58"/>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58"/>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58"/>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58"/>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58"/>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58"/>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58"/>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58"/>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58"/>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58"/>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58"/>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58"/>
          <p:cNvGrpSpPr/>
          <p:nvPr/>
        </p:nvGrpSpPr>
        <p:grpSpPr>
          <a:xfrm>
            <a:off x="2497275" y="2744159"/>
            <a:ext cx="370930" cy="370549"/>
            <a:chOff x="2497275" y="2744159"/>
            <a:chExt cx="370930" cy="370549"/>
          </a:xfrm>
        </p:grpSpPr>
        <p:sp>
          <p:nvSpPr>
            <p:cNvPr id="11311" name="Google Shape;11311;p58"/>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58"/>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58"/>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58"/>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58"/>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58"/>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7" name="Google Shape;11317;p58"/>
          <p:cNvGrpSpPr/>
          <p:nvPr/>
        </p:nvGrpSpPr>
        <p:grpSpPr>
          <a:xfrm>
            <a:off x="860940" y="2746477"/>
            <a:ext cx="371883" cy="365691"/>
            <a:chOff x="860940" y="2746477"/>
            <a:chExt cx="371883" cy="365691"/>
          </a:xfrm>
        </p:grpSpPr>
        <p:sp>
          <p:nvSpPr>
            <p:cNvPr id="11318" name="Google Shape;11318;p58"/>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58"/>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58"/>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58"/>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58"/>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58"/>
          <p:cNvGrpSpPr/>
          <p:nvPr/>
        </p:nvGrpSpPr>
        <p:grpSpPr>
          <a:xfrm>
            <a:off x="1493849" y="2775533"/>
            <a:ext cx="283985" cy="341080"/>
            <a:chOff x="1493849" y="2775533"/>
            <a:chExt cx="283985" cy="341080"/>
          </a:xfrm>
        </p:grpSpPr>
        <p:sp>
          <p:nvSpPr>
            <p:cNvPr id="11324" name="Google Shape;11324;p58"/>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58"/>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58"/>
          <p:cNvGrpSpPr/>
          <p:nvPr/>
        </p:nvGrpSpPr>
        <p:grpSpPr>
          <a:xfrm>
            <a:off x="1952836" y="2774422"/>
            <a:ext cx="372835" cy="342573"/>
            <a:chOff x="1952836" y="2774422"/>
            <a:chExt cx="372835" cy="342573"/>
          </a:xfrm>
        </p:grpSpPr>
        <p:sp>
          <p:nvSpPr>
            <p:cNvPr id="11327" name="Google Shape;11327;p58"/>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58"/>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58"/>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58"/>
          <p:cNvGrpSpPr/>
          <p:nvPr/>
        </p:nvGrpSpPr>
        <p:grpSpPr>
          <a:xfrm>
            <a:off x="3079916" y="2744477"/>
            <a:ext cx="332729" cy="372518"/>
            <a:chOff x="3079916" y="2744477"/>
            <a:chExt cx="332729" cy="372518"/>
          </a:xfrm>
        </p:grpSpPr>
        <p:sp>
          <p:nvSpPr>
            <p:cNvPr id="11331" name="Google Shape;11331;p58"/>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58"/>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58"/>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4" name="Google Shape;11334;p58"/>
          <p:cNvGrpSpPr/>
          <p:nvPr/>
        </p:nvGrpSpPr>
        <p:grpSpPr>
          <a:xfrm>
            <a:off x="3620576" y="2745525"/>
            <a:ext cx="336889" cy="355592"/>
            <a:chOff x="3620576" y="2745525"/>
            <a:chExt cx="336889" cy="355592"/>
          </a:xfrm>
        </p:grpSpPr>
        <p:sp>
          <p:nvSpPr>
            <p:cNvPr id="11335" name="Google Shape;11335;p58"/>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58"/>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7" name="Google Shape;11337;p58"/>
          <p:cNvGrpSpPr/>
          <p:nvPr/>
        </p:nvGrpSpPr>
        <p:grpSpPr>
          <a:xfrm>
            <a:off x="4126815" y="2760704"/>
            <a:ext cx="380393" cy="363118"/>
            <a:chOff x="4126815" y="2760704"/>
            <a:chExt cx="380393" cy="363118"/>
          </a:xfrm>
        </p:grpSpPr>
        <p:sp>
          <p:nvSpPr>
            <p:cNvPr id="11338" name="Google Shape;11338;p58"/>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58"/>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58"/>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58"/>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58"/>
          <p:cNvGrpSpPr/>
          <p:nvPr/>
        </p:nvGrpSpPr>
        <p:grpSpPr>
          <a:xfrm>
            <a:off x="4675986" y="2745684"/>
            <a:ext cx="381346" cy="368644"/>
            <a:chOff x="4675986" y="2745684"/>
            <a:chExt cx="381346" cy="368644"/>
          </a:xfrm>
        </p:grpSpPr>
        <p:sp>
          <p:nvSpPr>
            <p:cNvPr id="11343" name="Google Shape;11343;p58"/>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58"/>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58"/>
          <p:cNvGrpSpPr/>
          <p:nvPr/>
        </p:nvGrpSpPr>
        <p:grpSpPr>
          <a:xfrm>
            <a:off x="5220616" y="2791061"/>
            <a:ext cx="373185" cy="302466"/>
            <a:chOff x="5220616" y="2791061"/>
            <a:chExt cx="373185" cy="302466"/>
          </a:xfrm>
        </p:grpSpPr>
        <p:sp>
          <p:nvSpPr>
            <p:cNvPr id="11346" name="Google Shape;11346;p58"/>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58"/>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58"/>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58"/>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58"/>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58"/>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58"/>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58"/>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58"/>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58"/>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58"/>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58"/>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58"/>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58"/>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58"/>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58"/>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58"/>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58"/>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58"/>
          <p:cNvGrpSpPr/>
          <p:nvPr/>
        </p:nvGrpSpPr>
        <p:grpSpPr>
          <a:xfrm>
            <a:off x="5788661" y="2772517"/>
            <a:ext cx="284366" cy="344097"/>
            <a:chOff x="5864861" y="2772517"/>
            <a:chExt cx="284366" cy="344097"/>
          </a:xfrm>
        </p:grpSpPr>
        <p:sp>
          <p:nvSpPr>
            <p:cNvPr id="11365" name="Google Shape;11365;p58"/>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58"/>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58"/>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58"/>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58"/>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58"/>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1" name="Google Shape;11371;p58"/>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2" name="Google Shape;11372;p58"/>
          <p:cNvGrpSpPr/>
          <p:nvPr/>
        </p:nvGrpSpPr>
        <p:grpSpPr>
          <a:xfrm>
            <a:off x="6974158" y="2789537"/>
            <a:ext cx="255247" cy="327458"/>
            <a:chOff x="6974158" y="2789537"/>
            <a:chExt cx="255247" cy="327458"/>
          </a:xfrm>
        </p:grpSpPr>
        <p:sp>
          <p:nvSpPr>
            <p:cNvPr id="11373" name="Google Shape;11373;p58"/>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58"/>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58"/>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58"/>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58"/>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58"/>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58"/>
          <p:cNvGrpSpPr/>
          <p:nvPr/>
        </p:nvGrpSpPr>
        <p:grpSpPr>
          <a:xfrm>
            <a:off x="7530697" y="2790299"/>
            <a:ext cx="244291" cy="326314"/>
            <a:chOff x="7530697" y="2790299"/>
            <a:chExt cx="244291" cy="326314"/>
          </a:xfrm>
        </p:grpSpPr>
        <p:sp>
          <p:nvSpPr>
            <p:cNvPr id="11380" name="Google Shape;11380;p58"/>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58"/>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58"/>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58"/>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58"/>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58"/>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58"/>
          <p:cNvGrpSpPr/>
          <p:nvPr/>
        </p:nvGrpSpPr>
        <p:grpSpPr>
          <a:xfrm>
            <a:off x="7988191" y="2832248"/>
            <a:ext cx="332348" cy="283985"/>
            <a:chOff x="7988191" y="2832248"/>
            <a:chExt cx="332348" cy="283985"/>
          </a:xfrm>
        </p:grpSpPr>
        <p:sp>
          <p:nvSpPr>
            <p:cNvPr id="11387" name="Google Shape;11387;p58"/>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58"/>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58"/>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0" name="Google Shape;11390;p58"/>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1" name="Google Shape;11391;p58"/>
          <p:cNvGrpSpPr/>
          <p:nvPr/>
        </p:nvGrpSpPr>
        <p:grpSpPr>
          <a:xfrm>
            <a:off x="3588440" y="3258368"/>
            <a:ext cx="364484" cy="262423"/>
            <a:chOff x="3588440" y="3258368"/>
            <a:chExt cx="364484" cy="262423"/>
          </a:xfrm>
        </p:grpSpPr>
        <p:sp>
          <p:nvSpPr>
            <p:cNvPr id="11392" name="Google Shape;11392;p58"/>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58"/>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58"/>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58"/>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58"/>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58"/>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8" name="Google Shape;11398;p58"/>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9" name="Google Shape;11399;p58"/>
          <p:cNvGrpSpPr/>
          <p:nvPr/>
        </p:nvGrpSpPr>
        <p:grpSpPr>
          <a:xfrm>
            <a:off x="5765817" y="3227724"/>
            <a:ext cx="364865" cy="324822"/>
            <a:chOff x="5765817" y="3227724"/>
            <a:chExt cx="364865" cy="324822"/>
          </a:xfrm>
        </p:grpSpPr>
        <p:sp>
          <p:nvSpPr>
            <p:cNvPr id="11400" name="Google Shape;11400;p58"/>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58"/>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58"/>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3" name="Google Shape;11403;p58"/>
          <p:cNvGrpSpPr/>
          <p:nvPr/>
        </p:nvGrpSpPr>
        <p:grpSpPr>
          <a:xfrm>
            <a:off x="6228583" y="3237664"/>
            <a:ext cx="446539" cy="303895"/>
            <a:chOff x="6228583" y="3237664"/>
            <a:chExt cx="446539" cy="303895"/>
          </a:xfrm>
        </p:grpSpPr>
        <p:sp>
          <p:nvSpPr>
            <p:cNvPr id="11404" name="Google Shape;11404;p58"/>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58"/>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58"/>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58"/>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58"/>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58"/>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58"/>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58"/>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58"/>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58"/>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58"/>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58"/>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58"/>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58"/>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58"/>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58"/>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58"/>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58"/>
          <p:cNvGrpSpPr/>
          <p:nvPr/>
        </p:nvGrpSpPr>
        <p:grpSpPr>
          <a:xfrm>
            <a:off x="865862" y="3207306"/>
            <a:ext cx="364484" cy="364897"/>
            <a:chOff x="865862" y="3207306"/>
            <a:chExt cx="364484" cy="364897"/>
          </a:xfrm>
        </p:grpSpPr>
        <p:sp>
          <p:nvSpPr>
            <p:cNvPr id="11422" name="Google Shape;11422;p58"/>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58"/>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58"/>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58"/>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58"/>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58"/>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58"/>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58"/>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58"/>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58"/>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58"/>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58"/>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58"/>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58"/>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58"/>
          <p:cNvGrpSpPr/>
          <p:nvPr/>
        </p:nvGrpSpPr>
        <p:grpSpPr>
          <a:xfrm>
            <a:off x="1404617" y="3226962"/>
            <a:ext cx="370168" cy="325965"/>
            <a:chOff x="1404617" y="3226962"/>
            <a:chExt cx="370168" cy="325965"/>
          </a:xfrm>
        </p:grpSpPr>
        <p:sp>
          <p:nvSpPr>
            <p:cNvPr id="11437" name="Google Shape;11437;p58"/>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58"/>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58"/>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58"/>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58"/>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58"/>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58"/>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58"/>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58"/>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58"/>
          <p:cNvGrpSpPr/>
          <p:nvPr/>
        </p:nvGrpSpPr>
        <p:grpSpPr>
          <a:xfrm>
            <a:off x="1954741" y="3212419"/>
            <a:ext cx="366389" cy="354481"/>
            <a:chOff x="1954741" y="3212419"/>
            <a:chExt cx="366389" cy="354481"/>
          </a:xfrm>
        </p:grpSpPr>
        <p:sp>
          <p:nvSpPr>
            <p:cNvPr id="11447" name="Google Shape;11447;p58"/>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58"/>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58"/>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58"/>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58"/>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58"/>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58"/>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58"/>
          <p:cNvGrpSpPr/>
          <p:nvPr/>
        </p:nvGrpSpPr>
        <p:grpSpPr>
          <a:xfrm>
            <a:off x="3043239" y="3215626"/>
            <a:ext cx="366008" cy="348670"/>
            <a:chOff x="3043239" y="3215626"/>
            <a:chExt cx="366008" cy="348670"/>
          </a:xfrm>
        </p:grpSpPr>
        <p:sp>
          <p:nvSpPr>
            <p:cNvPr id="11455" name="Google Shape;11455;p58"/>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58"/>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7" name="Google Shape;11457;p58"/>
          <p:cNvGrpSpPr/>
          <p:nvPr/>
        </p:nvGrpSpPr>
        <p:grpSpPr>
          <a:xfrm>
            <a:off x="4218333" y="3184982"/>
            <a:ext cx="209107" cy="383442"/>
            <a:chOff x="4218333" y="3184982"/>
            <a:chExt cx="209107" cy="383442"/>
          </a:xfrm>
        </p:grpSpPr>
        <p:sp>
          <p:nvSpPr>
            <p:cNvPr id="11458" name="Google Shape;11458;p58"/>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58"/>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0" name="Google Shape;11460;p58"/>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1" name="Google Shape;11461;p58"/>
          <p:cNvGrpSpPr/>
          <p:nvPr/>
        </p:nvGrpSpPr>
        <p:grpSpPr>
          <a:xfrm>
            <a:off x="6896644" y="3216007"/>
            <a:ext cx="322917" cy="347876"/>
            <a:chOff x="6896644" y="3216007"/>
            <a:chExt cx="322917" cy="347876"/>
          </a:xfrm>
        </p:grpSpPr>
        <p:sp>
          <p:nvSpPr>
            <p:cNvPr id="11462" name="Google Shape;11462;p58"/>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58"/>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58"/>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58"/>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58"/>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58"/>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58"/>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58"/>
          <p:cNvGrpSpPr/>
          <p:nvPr/>
        </p:nvGrpSpPr>
        <p:grpSpPr>
          <a:xfrm>
            <a:off x="7429366" y="3223183"/>
            <a:ext cx="334634" cy="333904"/>
            <a:chOff x="7429366" y="3223183"/>
            <a:chExt cx="334634" cy="333904"/>
          </a:xfrm>
        </p:grpSpPr>
        <p:sp>
          <p:nvSpPr>
            <p:cNvPr id="11470" name="Google Shape;11470;p58"/>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58"/>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2" name="Google Shape;11472;p58"/>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3" name="Google Shape;11473;p58"/>
          <p:cNvGrpSpPr/>
          <p:nvPr/>
        </p:nvGrpSpPr>
        <p:grpSpPr>
          <a:xfrm>
            <a:off x="5216456" y="3725484"/>
            <a:ext cx="356196" cy="265631"/>
            <a:chOff x="5216456" y="3725484"/>
            <a:chExt cx="356196" cy="265631"/>
          </a:xfrm>
        </p:grpSpPr>
        <p:sp>
          <p:nvSpPr>
            <p:cNvPr id="11474" name="Google Shape;11474;p5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5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58"/>
          <p:cNvGrpSpPr/>
          <p:nvPr/>
        </p:nvGrpSpPr>
        <p:grpSpPr>
          <a:xfrm>
            <a:off x="6849393" y="3733994"/>
            <a:ext cx="355053" cy="248038"/>
            <a:chOff x="6849393" y="3733994"/>
            <a:chExt cx="355053" cy="248038"/>
          </a:xfrm>
        </p:grpSpPr>
        <p:sp>
          <p:nvSpPr>
            <p:cNvPr id="11477" name="Google Shape;11477;p58"/>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58"/>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58"/>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58"/>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58"/>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58"/>
          <p:cNvGrpSpPr/>
          <p:nvPr/>
        </p:nvGrpSpPr>
        <p:grpSpPr>
          <a:xfrm>
            <a:off x="7918997" y="3714687"/>
            <a:ext cx="392111" cy="280206"/>
            <a:chOff x="7918997" y="3714687"/>
            <a:chExt cx="392111" cy="280206"/>
          </a:xfrm>
        </p:grpSpPr>
        <p:sp>
          <p:nvSpPr>
            <p:cNvPr id="11483" name="Google Shape;11483;p58"/>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58"/>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58"/>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58"/>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58"/>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8" name="Google Shape;11488;p58"/>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9" name="Google Shape;11489;p58"/>
          <p:cNvGrpSpPr/>
          <p:nvPr/>
        </p:nvGrpSpPr>
        <p:grpSpPr>
          <a:xfrm>
            <a:off x="1408777" y="3680964"/>
            <a:ext cx="357720" cy="355148"/>
            <a:chOff x="1408777" y="3680964"/>
            <a:chExt cx="357720" cy="355148"/>
          </a:xfrm>
        </p:grpSpPr>
        <p:sp>
          <p:nvSpPr>
            <p:cNvPr id="11490" name="Google Shape;11490;p58"/>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58"/>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58"/>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58"/>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58"/>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5" name="Google Shape;11495;p58"/>
          <p:cNvGrpSpPr/>
          <p:nvPr/>
        </p:nvGrpSpPr>
        <p:grpSpPr>
          <a:xfrm>
            <a:off x="1952836" y="3680964"/>
            <a:ext cx="357720" cy="355148"/>
            <a:chOff x="1952836" y="3680964"/>
            <a:chExt cx="357720" cy="355148"/>
          </a:xfrm>
        </p:grpSpPr>
        <p:sp>
          <p:nvSpPr>
            <p:cNvPr id="11496" name="Google Shape;11496;p58"/>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58"/>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58"/>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58"/>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58"/>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58"/>
          <p:cNvGrpSpPr/>
          <p:nvPr/>
        </p:nvGrpSpPr>
        <p:grpSpPr>
          <a:xfrm>
            <a:off x="2496894" y="3680964"/>
            <a:ext cx="357720" cy="355148"/>
            <a:chOff x="2496894" y="3680964"/>
            <a:chExt cx="357720" cy="355148"/>
          </a:xfrm>
        </p:grpSpPr>
        <p:sp>
          <p:nvSpPr>
            <p:cNvPr id="11502" name="Google Shape;11502;p58"/>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58"/>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58"/>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58"/>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58"/>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7" name="Google Shape;11507;p58"/>
          <p:cNvGrpSpPr/>
          <p:nvPr/>
        </p:nvGrpSpPr>
        <p:grpSpPr>
          <a:xfrm>
            <a:off x="3040984" y="3681059"/>
            <a:ext cx="356164" cy="355815"/>
            <a:chOff x="3040984" y="3681059"/>
            <a:chExt cx="356164" cy="355815"/>
          </a:xfrm>
        </p:grpSpPr>
        <p:sp>
          <p:nvSpPr>
            <p:cNvPr id="11508" name="Google Shape;11508;p5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5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5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1" name="Google Shape;11511;p58"/>
          <p:cNvGrpSpPr/>
          <p:nvPr/>
        </p:nvGrpSpPr>
        <p:grpSpPr>
          <a:xfrm>
            <a:off x="3584280" y="3699191"/>
            <a:ext cx="358069" cy="317995"/>
            <a:chOff x="3584280" y="3699191"/>
            <a:chExt cx="358069" cy="317995"/>
          </a:xfrm>
        </p:grpSpPr>
        <p:sp>
          <p:nvSpPr>
            <p:cNvPr id="11512" name="Google Shape;11512;p58"/>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58"/>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58"/>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58"/>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58"/>
          <p:cNvGrpSpPr/>
          <p:nvPr/>
        </p:nvGrpSpPr>
        <p:grpSpPr>
          <a:xfrm>
            <a:off x="4129482" y="3681059"/>
            <a:ext cx="355402" cy="354291"/>
            <a:chOff x="4129482" y="3681059"/>
            <a:chExt cx="355402" cy="354291"/>
          </a:xfrm>
        </p:grpSpPr>
        <p:sp>
          <p:nvSpPr>
            <p:cNvPr id="11517" name="Google Shape;11517;p58"/>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58"/>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58"/>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58"/>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58"/>
          <p:cNvGrpSpPr/>
          <p:nvPr/>
        </p:nvGrpSpPr>
        <p:grpSpPr>
          <a:xfrm>
            <a:off x="4673540" y="3680297"/>
            <a:ext cx="355434" cy="355815"/>
            <a:chOff x="4673540" y="3680297"/>
            <a:chExt cx="355434" cy="355815"/>
          </a:xfrm>
        </p:grpSpPr>
        <p:sp>
          <p:nvSpPr>
            <p:cNvPr id="11522" name="Google Shape;11522;p58"/>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58"/>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58"/>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58"/>
          <p:cNvGrpSpPr/>
          <p:nvPr/>
        </p:nvGrpSpPr>
        <p:grpSpPr>
          <a:xfrm>
            <a:off x="5779408" y="3699191"/>
            <a:ext cx="317645" cy="318757"/>
            <a:chOff x="5779408" y="3699191"/>
            <a:chExt cx="317645" cy="318757"/>
          </a:xfrm>
        </p:grpSpPr>
        <p:sp>
          <p:nvSpPr>
            <p:cNvPr id="11526" name="Google Shape;11526;p5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5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8" name="Google Shape;11528;p58"/>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9" name="Google Shape;11529;p58"/>
          <p:cNvGrpSpPr/>
          <p:nvPr/>
        </p:nvGrpSpPr>
        <p:grpSpPr>
          <a:xfrm>
            <a:off x="7390435" y="3680868"/>
            <a:ext cx="372073" cy="355243"/>
            <a:chOff x="7390435" y="3680868"/>
            <a:chExt cx="372073" cy="355243"/>
          </a:xfrm>
        </p:grpSpPr>
        <p:sp>
          <p:nvSpPr>
            <p:cNvPr id="11530" name="Google Shape;11530;p58"/>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58"/>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58"/>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58"/>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58"/>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58"/>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6" name="Google Shape;11536;p58"/>
          <p:cNvGrpSpPr/>
          <p:nvPr/>
        </p:nvGrpSpPr>
        <p:grpSpPr>
          <a:xfrm>
            <a:off x="1421638" y="4125629"/>
            <a:ext cx="374709" cy="374010"/>
            <a:chOff x="1421638" y="4125629"/>
            <a:chExt cx="374709" cy="374010"/>
          </a:xfrm>
        </p:grpSpPr>
        <p:sp>
          <p:nvSpPr>
            <p:cNvPr id="11537" name="Google Shape;11537;p5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5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58"/>
          <p:cNvGrpSpPr/>
          <p:nvPr/>
        </p:nvGrpSpPr>
        <p:grpSpPr>
          <a:xfrm>
            <a:off x="1973254" y="4156304"/>
            <a:ext cx="357720" cy="342192"/>
            <a:chOff x="1973254" y="4156304"/>
            <a:chExt cx="357720" cy="342192"/>
          </a:xfrm>
        </p:grpSpPr>
        <p:sp>
          <p:nvSpPr>
            <p:cNvPr id="11540" name="Google Shape;11540;p58"/>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58"/>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58"/>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58"/>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58"/>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58"/>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58"/>
          <p:cNvGrpSpPr/>
          <p:nvPr/>
        </p:nvGrpSpPr>
        <p:grpSpPr>
          <a:xfrm>
            <a:off x="2523759" y="4135505"/>
            <a:ext cx="341049" cy="340318"/>
            <a:chOff x="2523759" y="4135505"/>
            <a:chExt cx="341049" cy="340318"/>
          </a:xfrm>
        </p:grpSpPr>
        <p:sp>
          <p:nvSpPr>
            <p:cNvPr id="11547" name="Google Shape;11547;p58"/>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58"/>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9" name="Google Shape;11549;p58"/>
          <p:cNvGrpSpPr/>
          <p:nvPr/>
        </p:nvGrpSpPr>
        <p:grpSpPr>
          <a:xfrm>
            <a:off x="3040603" y="4130360"/>
            <a:ext cx="392079" cy="350353"/>
            <a:chOff x="3040603" y="4130360"/>
            <a:chExt cx="392079" cy="350353"/>
          </a:xfrm>
        </p:grpSpPr>
        <p:sp>
          <p:nvSpPr>
            <p:cNvPr id="11550" name="Google Shape;11550;p58"/>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58"/>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58"/>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58"/>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58"/>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58"/>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58"/>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58"/>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58"/>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58"/>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58"/>
          <p:cNvGrpSpPr/>
          <p:nvPr/>
        </p:nvGrpSpPr>
        <p:grpSpPr>
          <a:xfrm>
            <a:off x="3662144" y="4135505"/>
            <a:ext cx="232955" cy="340318"/>
            <a:chOff x="3662144" y="4135505"/>
            <a:chExt cx="232955" cy="340318"/>
          </a:xfrm>
        </p:grpSpPr>
        <p:sp>
          <p:nvSpPr>
            <p:cNvPr id="11561" name="Google Shape;11561;p58"/>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58"/>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58"/>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58"/>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5" name="Google Shape;11565;p58"/>
          <p:cNvGrpSpPr/>
          <p:nvPr/>
        </p:nvGrpSpPr>
        <p:grpSpPr>
          <a:xfrm>
            <a:off x="4149138" y="4121151"/>
            <a:ext cx="344065" cy="368644"/>
            <a:chOff x="4149138" y="4121151"/>
            <a:chExt cx="344065" cy="368644"/>
          </a:xfrm>
        </p:grpSpPr>
        <p:sp>
          <p:nvSpPr>
            <p:cNvPr id="11566" name="Google Shape;11566;p58"/>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58"/>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58"/>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58"/>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58"/>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58"/>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58"/>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58"/>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58"/>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58"/>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58"/>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58"/>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8" name="Google Shape;11578;p58"/>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9" name="Google Shape;11579;p58"/>
          <p:cNvGrpSpPr/>
          <p:nvPr/>
        </p:nvGrpSpPr>
        <p:grpSpPr>
          <a:xfrm>
            <a:off x="5206262" y="4174817"/>
            <a:ext cx="397763" cy="262804"/>
            <a:chOff x="5206262" y="4174817"/>
            <a:chExt cx="397763" cy="262804"/>
          </a:xfrm>
        </p:grpSpPr>
        <p:sp>
          <p:nvSpPr>
            <p:cNvPr id="11580" name="Google Shape;11580;p58"/>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58"/>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58"/>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58"/>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58"/>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58"/>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58"/>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58"/>
          <p:cNvGrpSpPr/>
          <p:nvPr/>
        </p:nvGrpSpPr>
        <p:grpSpPr>
          <a:xfrm>
            <a:off x="5727616" y="4204699"/>
            <a:ext cx="440505" cy="290018"/>
            <a:chOff x="5727616" y="4204699"/>
            <a:chExt cx="440505" cy="290018"/>
          </a:xfrm>
        </p:grpSpPr>
        <p:sp>
          <p:nvSpPr>
            <p:cNvPr id="11588" name="Google Shape;11588;p58"/>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58"/>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58"/>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58"/>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58"/>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58"/>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58"/>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58"/>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58"/>
          <p:cNvGrpSpPr/>
          <p:nvPr/>
        </p:nvGrpSpPr>
        <p:grpSpPr>
          <a:xfrm>
            <a:off x="6410063" y="4135124"/>
            <a:ext cx="159950" cy="364516"/>
            <a:chOff x="6410063" y="4135124"/>
            <a:chExt cx="159950" cy="364516"/>
          </a:xfrm>
        </p:grpSpPr>
        <p:sp>
          <p:nvSpPr>
            <p:cNvPr id="11597" name="Google Shape;11597;p58"/>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58"/>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58"/>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58"/>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58"/>
          <p:cNvGrpSpPr/>
          <p:nvPr/>
        </p:nvGrpSpPr>
        <p:grpSpPr>
          <a:xfrm>
            <a:off x="6924652" y="4135505"/>
            <a:ext cx="214378" cy="364135"/>
            <a:chOff x="6924652" y="4135505"/>
            <a:chExt cx="214378" cy="364135"/>
          </a:xfrm>
        </p:grpSpPr>
        <p:sp>
          <p:nvSpPr>
            <p:cNvPr id="11602" name="Google Shape;11602;p58"/>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58"/>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58"/>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58"/>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6" name="Google Shape;11606;p58"/>
          <p:cNvGrpSpPr/>
          <p:nvPr/>
        </p:nvGrpSpPr>
        <p:grpSpPr>
          <a:xfrm>
            <a:off x="7384751" y="4147984"/>
            <a:ext cx="380012" cy="351274"/>
            <a:chOff x="7384751" y="4147984"/>
            <a:chExt cx="380012" cy="351274"/>
          </a:xfrm>
        </p:grpSpPr>
        <p:sp>
          <p:nvSpPr>
            <p:cNvPr id="11607" name="Google Shape;11607;p58"/>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58"/>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58"/>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58"/>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58"/>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52"/>
        <p:cNvGrpSpPr/>
        <p:nvPr/>
      </p:nvGrpSpPr>
      <p:grpSpPr>
        <a:xfrm>
          <a:off x="0" y="0"/>
          <a:ext cx="0" cy="0"/>
          <a:chOff x="0" y="0"/>
          <a:chExt cx="0" cy="0"/>
        </a:xfrm>
      </p:grpSpPr>
      <p:sp>
        <p:nvSpPr>
          <p:cNvPr id="2053" name="Google Shape;2053;p28"/>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We got our Data from the John Hopkins University github repository. We use the time series data, which are updated daily with details about the number of confirmed, recovered or deaths occurred due to the pandemic.</a:t>
            </a:r>
            <a:endParaRPr dirty="0"/>
          </a:p>
          <a:p>
            <a:pPr marL="0" lvl="0" indent="0" algn="ctr" rtl="0">
              <a:spcBef>
                <a:spcPts val="0"/>
              </a:spcBef>
              <a:spcAft>
                <a:spcPts val="0"/>
              </a:spcAft>
              <a:buNone/>
            </a:pPr>
            <a:r>
              <a:rPr lang="en" dirty="0"/>
              <a:t>The repository can be accessed through clicking </a:t>
            </a:r>
            <a:r>
              <a:rPr lang="en" u="sng" dirty="0">
                <a:solidFill>
                  <a:schemeClr val="hlink"/>
                </a:solidFill>
                <a:hlinkClick r:id="rId3"/>
              </a:rPr>
              <a:t>here</a:t>
            </a:r>
            <a:r>
              <a:rPr lang="en" dirty="0"/>
              <a:t>.</a:t>
            </a:r>
            <a:endParaRPr dirty="0"/>
          </a:p>
        </p:txBody>
      </p:sp>
      <p:sp>
        <p:nvSpPr>
          <p:cNvPr id="2054" name="Google Shape;2054;p28"/>
          <p:cNvSpPr txBox="1">
            <a:spLocks noGrp="1"/>
          </p:cNvSpPr>
          <p:nvPr>
            <p:ph type="ctrTitle"/>
          </p:nvPr>
        </p:nvSpPr>
        <p:spPr>
          <a:xfrm>
            <a:off x="618825" y="411675"/>
            <a:ext cx="2686500" cy="1023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 Source and Description </a:t>
            </a:r>
            <a:endParaRPr/>
          </a:p>
        </p:txBody>
      </p:sp>
      <p:pic>
        <p:nvPicPr>
          <p:cNvPr id="2055" name="Google Shape;2055;p28" descr="What COVID-19 Data Can – and Can't – Tell Us About Leadership | INSEAD  Knowledge"/>
          <p:cNvPicPr preferRelativeResize="0"/>
          <p:nvPr/>
        </p:nvPicPr>
        <p:blipFill>
          <a:blip r:embed="rId4">
            <a:alphaModFix/>
          </a:blip>
          <a:stretch>
            <a:fillRect/>
          </a:stretch>
        </p:blipFill>
        <p:spPr>
          <a:xfrm>
            <a:off x="4284825" y="717850"/>
            <a:ext cx="3994049" cy="26627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1615"/>
        <p:cNvGrpSpPr/>
        <p:nvPr/>
      </p:nvGrpSpPr>
      <p:grpSpPr>
        <a:xfrm>
          <a:off x="0" y="0"/>
          <a:ext cx="0" cy="0"/>
          <a:chOff x="0" y="0"/>
          <a:chExt cx="0" cy="0"/>
        </a:xfrm>
      </p:grpSpPr>
      <p:sp>
        <p:nvSpPr>
          <p:cNvPr id="11616" name="Google Shape;11616;p59"/>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617" name="Google Shape;11617;p59"/>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1618" name="Google Shape;11618;p59"/>
          <p:cNvGrpSpPr/>
          <p:nvPr/>
        </p:nvGrpSpPr>
        <p:grpSpPr>
          <a:xfrm>
            <a:off x="1989449" y="4282269"/>
            <a:ext cx="374774" cy="346073"/>
            <a:chOff x="1989449" y="4282269"/>
            <a:chExt cx="374774" cy="346073"/>
          </a:xfrm>
        </p:grpSpPr>
        <p:sp>
          <p:nvSpPr>
            <p:cNvPr id="11619" name="Google Shape;11619;p59"/>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59"/>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59"/>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59"/>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59"/>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4" name="Google Shape;11624;p59"/>
          <p:cNvGrpSpPr/>
          <p:nvPr/>
        </p:nvGrpSpPr>
        <p:grpSpPr>
          <a:xfrm>
            <a:off x="2487439" y="4280740"/>
            <a:ext cx="198775" cy="348972"/>
            <a:chOff x="2487439" y="4280740"/>
            <a:chExt cx="198775" cy="348972"/>
          </a:xfrm>
        </p:grpSpPr>
        <p:sp>
          <p:nvSpPr>
            <p:cNvPr id="11625" name="Google Shape;11625;p59"/>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59"/>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59"/>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59"/>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9" name="Google Shape;11629;p59"/>
          <p:cNvGrpSpPr/>
          <p:nvPr/>
        </p:nvGrpSpPr>
        <p:grpSpPr>
          <a:xfrm>
            <a:off x="2810958" y="4273923"/>
            <a:ext cx="353145" cy="361873"/>
            <a:chOff x="2810958" y="4273923"/>
            <a:chExt cx="353145" cy="361873"/>
          </a:xfrm>
        </p:grpSpPr>
        <p:sp>
          <p:nvSpPr>
            <p:cNvPr id="11630" name="Google Shape;11630;p59"/>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59"/>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59"/>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59"/>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59"/>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59"/>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59"/>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7" name="Google Shape;11637;p59"/>
          <p:cNvGrpSpPr/>
          <p:nvPr/>
        </p:nvGrpSpPr>
        <p:grpSpPr>
          <a:xfrm>
            <a:off x="6275635" y="4282651"/>
            <a:ext cx="209383" cy="366778"/>
            <a:chOff x="6275635" y="4282651"/>
            <a:chExt cx="209383" cy="366778"/>
          </a:xfrm>
        </p:grpSpPr>
        <p:sp>
          <p:nvSpPr>
            <p:cNvPr id="11638" name="Google Shape;11638;p59"/>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59"/>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59"/>
          <p:cNvGrpSpPr/>
          <p:nvPr/>
        </p:nvGrpSpPr>
        <p:grpSpPr>
          <a:xfrm>
            <a:off x="6701186" y="4283033"/>
            <a:ext cx="280292" cy="366396"/>
            <a:chOff x="6701186" y="4283033"/>
            <a:chExt cx="280292" cy="366396"/>
          </a:xfrm>
        </p:grpSpPr>
        <p:sp>
          <p:nvSpPr>
            <p:cNvPr id="11641" name="Google Shape;11641;p59"/>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59"/>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59"/>
          <p:cNvGrpSpPr/>
          <p:nvPr/>
        </p:nvGrpSpPr>
        <p:grpSpPr>
          <a:xfrm>
            <a:off x="2609571" y="3824958"/>
            <a:ext cx="373627" cy="347347"/>
            <a:chOff x="2609571" y="3824958"/>
            <a:chExt cx="373627" cy="347347"/>
          </a:xfrm>
        </p:grpSpPr>
        <p:sp>
          <p:nvSpPr>
            <p:cNvPr id="11644" name="Google Shape;11644;p59"/>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59"/>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6" name="Google Shape;11646;p59"/>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7" name="Google Shape;11647;p59"/>
          <p:cNvGrpSpPr/>
          <p:nvPr/>
        </p:nvGrpSpPr>
        <p:grpSpPr>
          <a:xfrm>
            <a:off x="916127" y="3807056"/>
            <a:ext cx="221902" cy="380795"/>
            <a:chOff x="916127" y="3807056"/>
            <a:chExt cx="221902" cy="380795"/>
          </a:xfrm>
        </p:grpSpPr>
        <p:sp>
          <p:nvSpPr>
            <p:cNvPr id="11648" name="Google Shape;11648;p59"/>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59"/>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59"/>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59"/>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2" name="Google Shape;11652;p59"/>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59"/>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4" name="Google Shape;11654;p59"/>
          <p:cNvGrpSpPr/>
          <p:nvPr/>
        </p:nvGrpSpPr>
        <p:grpSpPr>
          <a:xfrm>
            <a:off x="3513010" y="3816134"/>
            <a:ext cx="362223" cy="361108"/>
            <a:chOff x="3513010" y="3816134"/>
            <a:chExt cx="362223" cy="361108"/>
          </a:xfrm>
        </p:grpSpPr>
        <p:sp>
          <p:nvSpPr>
            <p:cNvPr id="11655" name="Google Shape;11655;p59"/>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59"/>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59"/>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59"/>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59"/>
          <p:cNvGrpSpPr/>
          <p:nvPr/>
        </p:nvGrpSpPr>
        <p:grpSpPr>
          <a:xfrm>
            <a:off x="3950316" y="3820307"/>
            <a:ext cx="369805" cy="353782"/>
            <a:chOff x="3950316" y="3820307"/>
            <a:chExt cx="369805" cy="353782"/>
          </a:xfrm>
        </p:grpSpPr>
        <p:sp>
          <p:nvSpPr>
            <p:cNvPr id="11660" name="Google Shape;11660;p59"/>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59"/>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59"/>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59"/>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4" name="Google Shape;11664;p59"/>
          <p:cNvGrpSpPr/>
          <p:nvPr/>
        </p:nvGrpSpPr>
        <p:grpSpPr>
          <a:xfrm>
            <a:off x="1761909" y="3811961"/>
            <a:ext cx="307974" cy="371716"/>
            <a:chOff x="1761909" y="3811961"/>
            <a:chExt cx="307974" cy="371716"/>
          </a:xfrm>
        </p:grpSpPr>
        <p:sp>
          <p:nvSpPr>
            <p:cNvPr id="11665" name="Google Shape;11665;p59"/>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59"/>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59"/>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59"/>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59"/>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59"/>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59"/>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59"/>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59"/>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59"/>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5" name="Google Shape;11675;p59"/>
          <p:cNvGrpSpPr/>
          <p:nvPr/>
        </p:nvGrpSpPr>
        <p:grpSpPr>
          <a:xfrm>
            <a:off x="5373342" y="3808935"/>
            <a:ext cx="231395" cy="353145"/>
            <a:chOff x="5373342" y="3808935"/>
            <a:chExt cx="231395" cy="353145"/>
          </a:xfrm>
        </p:grpSpPr>
        <p:sp>
          <p:nvSpPr>
            <p:cNvPr id="11676" name="Google Shape;11676;p59"/>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59"/>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59"/>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59"/>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59"/>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59"/>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59"/>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59"/>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59"/>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5" name="Google Shape;11685;p59"/>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6" name="Google Shape;11686;p59"/>
          <p:cNvGrpSpPr/>
          <p:nvPr/>
        </p:nvGrpSpPr>
        <p:grpSpPr>
          <a:xfrm>
            <a:off x="5833775" y="3809445"/>
            <a:ext cx="235185" cy="352253"/>
            <a:chOff x="5833775" y="3809445"/>
            <a:chExt cx="235185" cy="352253"/>
          </a:xfrm>
        </p:grpSpPr>
        <p:sp>
          <p:nvSpPr>
            <p:cNvPr id="11687" name="Google Shape;11687;p59"/>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59"/>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59"/>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0" name="Google Shape;11690;p59"/>
          <p:cNvGrpSpPr/>
          <p:nvPr/>
        </p:nvGrpSpPr>
        <p:grpSpPr>
          <a:xfrm>
            <a:off x="4942472" y="3809318"/>
            <a:ext cx="238976" cy="352762"/>
            <a:chOff x="4942472" y="3809318"/>
            <a:chExt cx="238976" cy="352762"/>
          </a:xfrm>
        </p:grpSpPr>
        <p:sp>
          <p:nvSpPr>
            <p:cNvPr id="11691" name="Google Shape;11691;p59"/>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59"/>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59"/>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59"/>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59"/>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59"/>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59"/>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59"/>
          <p:cNvGrpSpPr/>
          <p:nvPr/>
        </p:nvGrpSpPr>
        <p:grpSpPr>
          <a:xfrm>
            <a:off x="6266525" y="3807788"/>
            <a:ext cx="260223" cy="353527"/>
            <a:chOff x="6266525" y="3807788"/>
            <a:chExt cx="260223" cy="353527"/>
          </a:xfrm>
        </p:grpSpPr>
        <p:sp>
          <p:nvSpPr>
            <p:cNvPr id="11699" name="Google Shape;11699;p59"/>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59"/>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59"/>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59"/>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3" name="Google Shape;11703;p59"/>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4" name="Google Shape;11704;p59"/>
          <p:cNvGrpSpPr/>
          <p:nvPr/>
        </p:nvGrpSpPr>
        <p:grpSpPr>
          <a:xfrm>
            <a:off x="7184363" y="3809604"/>
            <a:ext cx="202184" cy="352762"/>
            <a:chOff x="7184363" y="3809604"/>
            <a:chExt cx="202184" cy="352762"/>
          </a:xfrm>
        </p:grpSpPr>
        <p:sp>
          <p:nvSpPr>
            <p:cNvPr id="11705" name="Google Shape;11705;p59"/>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59"/>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59"/>
          <p:cNvGrpSpPr/>
          <p:nvPr/>
        </p:nvGrpSpPr>
        <p:grpSpPr>
          <a:xfrm>
            <a:off x="7571624" y="3808935"/>
            <a:ext cx="292047" cy="352762"/>
            <a:chOff x="7571624" y="3808935"/>
            <a:chExt cx="292047" cy="352762"/>
          </a:xfrm>
        </p:grpSpPr>
        <p:sp>
          <p:nvSpPr>
            <p:cNvPr id="11708" name="Google Shape;11708;p59"/>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59"/>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59"/>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59"/>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59"/>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59"/>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59"/>
          <p:cNvGrpSpPr/>
          <p:nvPr/>
        </p:nvGrpSpPr>
        <p:grpSpPr>
          <a:xfrm>
            <a:off x="2174559" y="3356116"/>
            <a:ext cx="364135" cy="359930"/>
            <a:chOff x="2174559" y="3356116"/>
            <a:chExt cx="364135" cy="359930"/>
          </a:xfrm>
        </p:grpSpPr>
        <p:sp>
          <p:nvSpPr>
            <p:cNvPr id="11715" name="Google Shape;11715;p59"/>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59"/>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59"/>
          <p:cNvGrpSpPr/>
          <p:nvPr/>
        </p:nvGrpSpPr>
        <p:grpSpPr>
          <a:xfrm>
            <a:off x="1731934" y="3355639"/>
            <a:ext cx="368371" cy="361554"/>
            <a:chOff x="1731934" y="3355639"/>
            <a:chExt cx="368371" cy="361554"/>
          </a:xfrm>
        </p:grpSpPr>
        <p:sp>
          <p:nvSpPr>
            <p:cNvPr id="11718" name="Google Shape;11718;p59"/>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59"/>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0" name="Google Shape;11720;p59"/>
          <p:cNvGrpSpPr/>
          <p:nvPr/>
        </p:nvGrpSpPr>
        <p:grpSpPr>
          <a:xfrm>
            <a:off x="3990517" y="3354173"/>
            <a:ext cx="279559" cy="363402"/>
            <a:chOff x="3990517" y="3354173"/>
            <a:chExt cx="279559" cy="363402"/>
          </a:xfrm>
        </p:grpSpPr>
        <p:sp>
          <p:nvSpPr>
            <p:cNvPr id="11721" name="Google Shape;11721;p59"/>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59"/>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59"/>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4" name="Google Shape;11724;p59"/>
          <p:cNvGrpSpPr/>
          <p:nvPr/>
        </p:nvGrpSpPr>
        <p:grpSpPr>
          <a:xfrm>
            <a:off x="3497847" y="3417374"/>
            <a:ext cx="379680" cy="237606"/>
            <a:chOff x="3497847" y="3417374"/>
            <a:chExt cx="379680" cy="237606"/>
          </a:xfrm>
        </p:grpSpPr>
        <p:sp>
          <p:nvSpPr>
            <p:cNvPr id="11725" name="Google Shape;11725;p59"/>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59"/>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59"/>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59"/>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9" name="Google Shape;11729;p59"/>
          <p:cNvGrpSpPr/>
          <p:nvPr/>
        </p:nvGrpSpPr>
        <p:grpSpPr>
          <a:xfrm>
            <a:off x="2612597" y="3367075"/>
            <a:ext cx="376271" cy="337982"/>
            <a:chOff x="2612597" y="3367075"/>
            <a:chExt cx="376271" cy="337982"/>
          </a:xfrm>
        </p:grpSpPr>
        <p:sp>
          <p:nvSpPr>
            <p:cNvPr id="11730" name="Google Shape;11730;p59"/>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59"/>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59"/>
          <p:cNvGrpSpPr/>
          <p:nvPr/>
        </p:nvGrpSpPr>
        <p:grpSpPr>
          <a:xfrm>
            <a:off x="3071914" y="3364431"/>
            <a:ext cx="343652" cy="342505"/>
            <a:chOff x="3071914" y="3364431"/>
            <a:chExt cx="343652" cy="342505"/>
          </a:xfrm>
        </p:grpSpPr>
        <p:sp>
          <p:nvSpPr>
            <p:cNvPr id="11733" name="Google Shape;11733;p59"/>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59"/>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59"/>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59"/>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59"/>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8" name="Google Shape;11738;p59"/>
          <p:cNvGrpSpPr/>
          <p:nvPr/>
        </p:nvGrpSpPr>
        <p:grpSpPr>
          <a:xfrm>
            <a:off x="897141" y="3359875"/>
            <a:ext cx="257962" cy="352762"/>
            <a:chOff x="897141" y="3359875"/>
            <a:chExt cx="257962" cy="352762"/>
          </a:xfrm>
        </p:grpSpPr>
        <p:sp>
          <p:nvSpPr>
            <p:cNvPr id="11739" name="Google Shape;11739;p59"/>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59"/>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59"/>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59"/>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59"/>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59"/>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59"/>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59"/>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59"/>
          <p:cNvGrpSpPr/>
          <p:nvPr/>
        </p:nvGrpSpPr>
        <p:grpSpPr>
          <a:xfrm>
            <a:off x="1333682" y="3344330"/>
            <a:ext cx="271213" cy="383088"/>
            <a:chOff x="1333682" y="3344330"/>
            <a:chExt cx="271213" cy="383088"/>
          </a:xfrm>
        </p:grpSpPr>
        <p:sp>
          <p:nvSpPr>
            <p:cNvPr id="11748" name="Google Shape;11748;p59"/>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59"/>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59"/>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59"/>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59"/>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59"/>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59"/>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59"/>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59"/>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59"/>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59"/>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59"/>
          <p:cNvGrpSpPr/>
          <p:nvPr/>
        </p:nvGrpSpPr>
        <p:grpSpPr>
          <a:xfrm>
            <a:off x="6664394" y="3346974"/>
            <a:ext cx="353113" cy="351998"/>
            <a:chOff x="6664394" y="3346974"/>
            <a:chExt cx="353113" cy="351998"/>
          </a:xfrm>
        </p:grpSpPr>
        <p:sp>
          <p:nvSpPr>
            <p:cNvPr id="11760" name="Google Shape;11760;p59"/>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59"/>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59"/>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59"/>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59"/>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5" name="Google Shape;11765;p59"/>
          <p:cNvGrpSpPr/>
          <p:nvPr/>
        </p:nvGrpSpPr>
        <p:grpSpPr>
          <a:xfrm>
            <a:off x="849741" y="1959307"/>
            <a:ext cx="399398" cy="375443"/>
            <a:chOff x="849741" y="1959307"/>
            <a:chExt cx="399398" cy="375443"/>
          </a:xfrm>
        </p:grpSpPr>
        <p:sp>
          <p:nvSpPr>
            <p:cNvPr id="11766" name="Google Shape;11766;p59"/>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59"/>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8" name="Google Shape;11768;p59"/>
          <p:cNvGrpSpPr/>
          <p:nvPr/>
        </p:nvGrpSpPr>
        <p:grpSpPr>
          <a:xfrm>
            <a:off x="1284212" y="1963766"/>
            <a:ext cx="379489" cy="366046"/>
            <a:chOff x="1284212" y="1963766"/>
            <a:chExt cx="379489" cy="366046"/>
          </a:xfrm>
        </p:grpSpPr>
        <p:sp>
          <p:nvSpPr>
            <p:cNvPr id="11769" name="Google Shape;11769;p59"/>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59"/>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59"/>
          <p:cNvGrpSpPr/>
          <p:nvPr/>
        </p:nvGrpSpPr>
        <p:grpSpPr>
          <a:xfrm>
            <a:off x="3037766" y="1969564"/>
            <a:ext cx="370219" cy="354928"/>
            <a:chOff x="3037766" y="1969564"/>
            <a:chExt cx="370219" cy="354928"/>
          </a:xfrm>
        </p:grpSpPr>
        <p:sp>
          <p:nvSpPr>
            <p:cNvPr id="11772" name="Google Shape;11772;p59"/>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59"/>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59"/>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59"/>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6" name="Google Shape;11776;p59"/>
          <p:cNvGrpSpPr/>
          <p:nvPr/>
        </p:nvGrpSpPr>
        <p:grpSpPr>
          <a:xfrm>
            <a:off x="3982553" y="1971730"/>
            <a:ext cx="304566" cy="350501"/>
            <a:chOff x="3982553" y="1971730"/>
            <a:chExt cx="304566" cy="350501"/>
          </a:xfrm>
        </p:grpSpPr>
        <p:sp>
          <p:nvSpPr>
            <p:cNvPr id="11777" name="Google Shape;11777;p59"/>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59"/>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9" name="Google Shape;11779;p59"/>
          <p:cNvGrpSpPr/>
          <p:nvPr/>
        </p:nvGrpSpPr>
        <p:grpSpPr>
          <a:xfrm>
            <a:off x="2567841" y="1994124"/>
            <a:ext cx="399812" cy="306477"/>
            <a:chOff x="2567841" y="1994124"/>
            <a:chExt cx="399812" cy="306477"/>
          </a:xfrm>
        </p:grpSpPr>
        <p:sp>
          <p:nvSpPr>
            <p:cNvPr id="11780" name="Google Shape;11780;p5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5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5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3" name="Google Shape;11783;p59"/>
          <p:cNvGrpSpPr/>
          <p:nvPr/>
        </p:nvGrpSpPr>
        <p:grpSpPr>
          <a:xfrm>
            <a:off x="2212084" y="1960358"/>
            <a:ext cx="324698" cy="372863"/>
            <a:chOff x="2212084" y="1960358"/>
            <a:chExt cx="324698" cy="372863"/>
          </a:xfrm>
        </p:grpSpPr>
        <p:sp>
          <p:nvSpPr>
            <p:cNvPr id="11784" name="Google Shape;11784;p59"/>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59"/>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59"/>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59"/>
          <p:cNvGrpSpPr/>
          <p:nvPr/>
        </p:nvGrpSpPr>
        <p:grpSpPr>
          <a:xfrm>
            <a:off x="1805901" y="1960358"/>
            <a:ext cx="284847" cy="373627"/>
            <a:chOff x="1805901" y="1960358"/>
            <a:chExt cx="284847" cy="373627"/>
          </a:xfrm>
        </p:grpSpPr>
        <p:sp>
          <p:nvSpPr>
            <p:cNvPr id="11788" name="Google Shape;11788;p59"/>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59"/>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0" name="Google Shape;11790;p59"/>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59"/>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59"/>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3" name="Google Shape;11793;p59"/>
          <p:cNvGrpSpPr/>
          <p:nvPr/>
        </p:nvGrpSpPr>
        <p:grpSpPr>
          <a:xfrm>
            <a:off x="6656812" y="2029388"/>
            <a:ext cx="368690" cy="245793"/>
            <a:chOff x="6656812" y="2029388"/>
            <a:chExt cx="368690" cy="245793"/>
          </a:xfrm>
        </p:grpSpPr>
        <p:sp>
          <p:nvSpPr>
            <p:cNvPr id="11794" name="Google Shape;11794;p59"/>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59"/>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59"/>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59"/>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59"/>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59"/>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59"/>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59"/>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59"/>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59"/>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4" name="Google Shape;11804;p59"/>
          <p:cNvGrpSpPr/>
          <p:nvPr/>
        </p:nvGrpSpPr>
        <p:grpSpPr>
          <a:xfrm>
            <a:off x="4869651" y="2012218"/>
            <a:ext cx="376654" cy="281566"/>
            <a:chOff x="4869651" y="2012218"/>
            <a:chExt cx="376654" cy="281566"/>
          </a:xfrm>
        </p:grpSpPr>
        <p:sp>
          <p:nvSpPr>
            <p:cNvPr id="11805" name="Google Shape;11805;p59"/>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59"/>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59"/>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59"/>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9" name="Google Shape;11809;p59"/>
          <p:cNvGrpSpPr/>
          <p:nvPr/>
        </p:nvGrpSpPr>
        <p:grpSpPr>
          <a:xfrm>
            <a:off x="5306224" y="2012313"/>
            <a:ext cx="367925" cy="281694"/>
            <a:chOff x="5306224" y="2012313"/>
            <a:chExt cx="367925" cy="281694"/>
          </a:xfrm>
        </p:grpSpPr>
        <p:sp>
          <p:nvSpPr>
            <p:cNvPr id="11810" name="Google Shape;11810;p59"/>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59"/>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2" name="Google Shape;11812;p59"/>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3" name="Google Shape;11813;p59"/>
          <p:cNvGrpSpPr/>
          <p:nvPr/>
        </p:nvGrpSpPr>
        <p:grpSpPr>
          <a:xfrm>
            <a:off x="6195998" y="1983102"/>
            <a:ext cx="368308" cy="338746"/>
            <a:chOff x="6195998" y="1983102"/>
            <a:chExt cx="368308" cy="338746"/>
          </a:xfrm>
        </p:grpSpPr>
        <p:sp>
          <p:nvSpPr>
            <p:cNvPr id="11814" name="Google Shape;11814;p59"/>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59"/>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59"/>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59"/>
          <p:cNvGrpSpPr/>
          <p:nvPr/>
        </p:nvGrpSpPr>
        <p:grpSpPr>
          <a:xfrm>
            <a:off x="7542031" y="2011835"/>
            <a:ext cx="369072" cy="280037"/>
            <a:chOff x="7542031" y="2011835"/>
            <a:chExt cx="369072" cy="280037"/>
          </a:xfrm>
        </p:grpSpPr>
        <p:sp>
          <p:nvSpPr>
            <p:cNvPr id="11818" name="Google Shape;11818;p59"/>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59"/>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59"/>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59"/>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59"/>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59"/>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59"/>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59"/>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59"/>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7" name="Google Shape;11827;p59"/>
          <p:cNvGrpSpPr/>
          <p:nvPr/>
        </p:nvGrpSpPr>
        <p:grpSpPr>
          <a:xfrm>
            <a:off x="8010427" y="3348503"/>
            <a:ext cx="278795" cy="351615"/>
            <a:chOff x="8010427" y="3348503"/>
            <a:chExt cx="278795" cy="351615"/>
          </a:xfrm>
        </p:grpSpPr>
        <p:sp>
          <p:nvSpPr>
            <p:cNvPr id="11828" name="Google Shape;11828;p59"/>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59"/>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59"/>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59"/>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2" name="Google Shape;11832;p59"/>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3" name="Google Shape;11833;p59"/>
          <p:cNvGrpSpPr/>
          <p:nvPr/>
        </p:nvGrpSpPr>
        <p:grpSpPr>
          <a:xfrm>
            <a:off x="7141900" y="3349204"/>
            <a:ext cx="281057" cy="351010"/>
            <a:chOff x="7141900" y="3349204"/>
            <a:chExt cx="281057" cy="351010"/>
          </a:xfrm>
        </p:grpSpPr>
        <p:sp>
          <p:nvSpPr>
            <p:cNvPr id="11834" name="Google Shape;11834;p59"/>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59"/>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59"/>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59"/>
          <p:cNvGrpSpPr/>
          <p:nvPr/>
        </p:nvGrpSpPr>
        <p:grpSpPr>
          <a:xfrm>
            <a:off x="5314188" y="3350032"/>
            <a:ext cx="363752" cy="353113"/>
            <a:chOff x="5314188" y="3350032"/>
            <a:chExt cx="363752" cy="353113"/>
          </a:xfrm>
        </p:grpSpPr>
        <p:sp>
          <p:nvSpPr>
            <p:cNvPr id="11838" name="Google Shape;11838;p59"/>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59"/>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0" name="Google Shape;11840;p59"/>
          <p:cNvGrpSpPr/>
          <p:nvPr/>
        </p:nvGrpSpPr>
        <p:grpSpPr>
          <a:xfrm>
            <a:off x="6203579" y="3348981"/>
            <a:ext cx="351615" cy="350373"/>
            <a:chOff x="6203579" y="3348981"/>
            <a:chExt cx="351615" cy="350373"/>
          </a:xfrm>
        </p:grpSpPr>
        <p:sp>
          <p:nvSpPr>
            <p:cNvPr id="11841" name="Google Shape;11841;p59"/>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59"/>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59"/>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59"/>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59"/>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6" name="Google Shape;11846;p59"/>
          <p:cNvGrpSpPr/>
          <p:nvPr/>
        </p:nvGrpSpPr>
        <p:grpSpPr>
          <a:xfrm>
            <a:off x="5829984" y="3350032"/>
            <a:ext cx="220755" cy="352348"/>
            <a:chOff x="5829984" y="3350032"/>
            <a:chExt cx="220755" cy="352348"/>
          </a:xfrm>
        </p:grpSpPr>
        <p:sp>
          <p:nvSpPr>
            <p:cNvPr id="11847" name="Google Shape;11847;p59"/>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59"/>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59"/>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59"/>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1" name="Google Shape;11851;p59"/>
          <p:cNvGrpSpPr/>
          <p:nvPr/>
        </p:nvGrpSpPr>
        <p:grpSpPr>
          <a:xfrm>
            <a:off x="4882170" y="3349841"/>
            <a:ext cx="358464" cy="352316"/>
            <a:chOff x="4882170" y="3349841"/>
            <a:chExt cx="358464" cy="352316"/>
          </a:xfrm>
        </p:grpSpPr>
        <p:sp>
          <p:nvSpPr>
            <p:cNvPr id="11852" name="Google Shape;11852;p59"/>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59"/>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4" name="Google Shape;11854;p59"/>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59"/>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6" name="Google Shape;11856;p59"/>
          <p:cNvGrpSpPr/>
          <p:nvPr/>
        </p:nvGrpSpPr>
        <p:grpSpPr>
          <a:xfrm>
            <a:off x="3044965" y="2435220"/>
            <a:ext cx="400194" cy="324316"/>
            <a:chOff x="3044965" y="2435220"/>
            <a:chExt cx="400194" cy="324316"/>
          </a:xfrm>
        </p:grpSpPr>
        <p:sp>
          <p:nvSpPr>
            <p:cNvPr id="11857" name="Google Shape;11857;p59"/>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59"/>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59"/>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0" name="Google Shape;11860;p59"/>
          <p:cNvGrpSpPr/>
          <p:nvPr/>
        </p:nvGrpSpPr>
        <p:grpSpPr>
          <a:xfrm>
            <a:off x="4878379" y="2473892"/>
            <a:ext cx="367161" cy="287523"/>
            <a:chOff x="4878379" y="2473892"/>
            <a:chExt cx="367161" cy="287523"/>
          </a:xfrm>
        </p:grpSpPr>
        <p:sp>
          <p:nvSpPr>
            <p:cNvPr id="11861" name="Google Shape;11861;p59"/>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59"/>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59"/>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59"/>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59"/>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6" name="Google Shape;11866;p59"/>
          <p:cNvGrpSpPr/>
          <p:nvPr/>
        </p:nvGrpSpPr>
        <p:grpSpPr>
          <a:xfrm>
            <a:off x="1325719" y="2887689"/>
            <a:ext cx="290581" cy="372481"/>
            <a:chOff x="1325719" y="2887689"/>
            <a:chExt cx="290581" cy="372481"/>
          </a:xfrm>
        </p:grpSpPr>
        <p:sp>
          <p:nvSpPr>
            <p:cNvPr id="11867" name="Google Shape;11867;p59"/>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59"/>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9" name="Google Shape;11869;p59"/>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0" name="Google Shape;11870;p59"/>
          <p:cNvGrpSpPr/>
          <p:nvPr/>
        </p:nvGrpSpPr>
        <p:grpSpPr>
          <a:xfrm>
            <a:off x="3510335" y="2892499"/>
            <a:ext cx="360726" cy="361204"/>
            <a:chOff x="3510335" y="2892499"/>
            <a:chExt cx="360726" cy="361204"/>
          </a:xfrm>
        </p:grpSpPr>
        <p:sp>
          <p:nvSpPr>
            <p:cNvPr id="11871" name="Google Shape;11871;p59"/>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59"/>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59"/>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59"/>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59"/>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6" name="Google Shape;11876;p59"/>
          <p:cNvGrpSpPr/>
          <p:nvPr/>
        </p:nvGrpSpPr>
        <p:grpSpPr>
          <a:xfrm>
            <a:off x="3086313" y="2877049"/>
            <a:ext cx="320143" cy="392581"/>
            <a:chOff x="3086313" y="2877049"/>
            <a:chExt cx="320143" cy="392581"/>
          </a:xfrm>
        </p:grpSpPr>
        <p:sp>
          <p:nvSpPr>
            <p:cNvPr id="11877" name="Google Shape;11877;p59"/>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59"/>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59"/>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59"/>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59"/>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59"/>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59"/>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59"/>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59"/>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59"/>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59"/>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59"/>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9" name="Google Shape;11889;p59"/>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0" name="Google Shape;11890;p59"/>
          <p:cNvGrpSpPr/>
          <p:nvPr/>
        </p:nvGrpSpPr>
        <p:grpSpPr>
          <a:xfrm>
            <a:off x="861113" y="2885746"/>
            <a:ext cx="333809" cy="373277"/>
            <a:chOff x="861113" y="2885746"/>
            <a:chExt cx="333809" cy="373277"/>
          </a:xfrm>
        </p:grpSpPr>
        <p:sp>
          <p:nvSpPr>
            <p:cNvPr id="11891" name="Google Shape;11891;p59"/>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59"/>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59"/>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4" name="Google Shape;11894;p59"/>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59"/>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6" name="Google Shape;11896;p59"/>
          <p:cNvGrpSpPr/>
          <p:nvPr/>
        </p:nvGrpSpPr>
        <p:grpSpPr>
          <a:xfrm>
            <a:off x="1297654" y="1504481"/>
            <a:ext cx="349354" cy="362223"/>
            <a:chOff x="1297654" y="1504481"/>
            <a:chExt cx="349354" cy="362223"/>
          </a:xfrm>
        </p:grpSpPr>
        <p:sp>
          <p:nvSpPr>
            <p:cNvPr id="11897" name="Google Shape;11897;p59"/>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59"/>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59"/>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0" name="Google Shape;11900;p59"/>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01" name="Google Shape;11901;p59"/>
          <p:cNvGrpSpPr/>
          <p:nvPr/>
        </p:nvGrpSpPr>
        <p:grpSpPr>
          <a:xfrm>
            <a:off x="852385" y="1510916"/>
            <a:ext cx="353145" cy="351998"/>
            <a:chOff x="852385" y="1510916"/>
            <a:chExt cx="353145" cy="351998"/>
          </a:xfrm>
        </p:grpSpPr>
        <p:sp>
          <p:nvSpPr>
            <p:cNvPr id="11902" name="Google Shape;11902;p59"/>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59"/>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59"/>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59"/>
          <p:cNvGrpSpPr/>
          <p:nvPr/>
        </p:nvGrpSpPr>
        <p:grpSpPr>
          <a:xfrm>
            <a:off x="1745217" y="1515471"/>
            <a:ext cx="343269" cy="342505"/>
            <a:chOff x="1745217" y="1515471"/>
            <a:chExt cx="343269" cy="342505"/>
          </a:xfrm>
        </p:grpSpPr>
        <p:sp>
          <p:nvSpPr>
            <p:cNvPr id="11906" name="Google Shape;11906;p59"/>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59"/>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59"/>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59"/>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0" name="Google Shape;11910;p59"/>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1" name="Google Shape;11911;p59"/>
          <p:cNvGrpSpPr/>
          <p:nvPr/>
        </p:nvGrpSpPr>
        <p:grpSpPr>
          <a:xfrm>
            <a:off x="3042703" y="1529137"/>
            <a:ext cx="411535" cy="315587"/>
            <a:chOff x="3042703" y="1529137"/>
            <a:chExt cx="411535" cy="315587"/>
          </a:xfrm>
        </p:grpSpPr>
        <p:sp>
          <p:nvSpPr>
            <p:cNvPr id="11912" name="Google Shape;11912;p59"/>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59"/>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59"/>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59"/>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59"/>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59"/>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59"/>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59"/>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59"/>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59"/>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59"/>
          <p:cNvGrpSpPr/>
          <p:nvPr/>
        </p:nvGrpSpPr>
        <p:grpSpPr>
          <a:xfrm>
            <a:off x="2629289" y="1544682"/>
            <a:ext cx="350501" cy="284497"/>
            <a:chOff x="2629289" y="1544682"/>
            <a:chExt cx="350501" cy="284497"/>
          </a:xfrm>
        </p:grpSpPr>
        <p:sp>
          <p:nvSpPr>
            <p:cNvPr id="11923" name="Google Shape;11923;p59"/>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59"/>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59"/>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59"/>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59"/>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59"/>
          <p:cNvGrpSpPr/>
          <p:nvPr/>
        </p:nvGrpSpPr>
        <p:grpSpPr>
          <a:xfrm>
            <a:off x="5305077" y="1502633"/>
            <a:ext cx="367893" cy="365218"/>
            <a:chOff x="5305077" y="1502633"/>
            <a:chExt cx="367893" cy="365218"/>
          </a:xfrm>
        </p:grpSpPr>
        <p:sp>
          <p:nvSpPr>
            <p:cNvPr id="11929" name="Google Shape;11929;p59"/>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59"/>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1" name="Google Shape;11931;p59"/>
          <p:cNvGrpSpPr/>
          <p:nvPr/>
        </p:nvGrpSpPr>
        <p:grpSpPr>
          <a:xfrm>
            <a:off x="7100170" y="1500117"/>
            <a:ext cx="368308" cy="367033"/>
            <a:chOff x="7100170" y="1500117"/>
            <a:chExt cx="368308" cy="367033"/>
          </a:xfrm>
        </p:grpSpPr>
        <p:sp>
          <p:nvSpPr>
            <p:cNvPr id="11932" name="Google Shape;11932;p59"/>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59"/>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59"/>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59"/>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59"/>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59"/>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59"/>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59"/>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59"/>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59"/>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59"/>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59"/>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59"/>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5" name="Google Shape;11945;p59"/>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6" name="Google Shape;11946;p59"/>
          <p:cNvGrpSpPr/>
          <p:nvPr/>
        </p:nvGrpSpPr>
        <p:grpSpPr>
          <a:xfrm>
            <a:off x="6649231" y="1500021"/>
            <a:ext cx="390287" cy="367065"/>
            <a:chOff x="6649231" y="1500021"/>
            <a:chExt cx="390287" cy="367065"/>
          </a:xfrm>
        </p:grpSpPr>
        <p:sp>
          <p:nvSpPr>
            <p:cNvPr id="11947" name="Google Shape;11947;p59"/>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59"/>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59"/>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59"/>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59"/>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59"/>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59"/>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59"/>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59"/>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59"/>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59"/>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59"/>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9" name="Google Shape;11959;p59"/>
          <p:cNvGrpSpPr/>
          <p:nvPr/>
        </p:nvGrpSpPr>
        <p:grpSpPr>
          <a:xfrm>
            <a:off x="5746938" y="1543503"/>
            <a:ext cx="387261" cy="280356"/>
            <a:chOff x="5746938" y="1543503"/>
            <a:chExt cx="387261" cy="280356"/>
          </a:xfrm>
        </p:grpSpPr>
        <p:sp>
          <p:nvSpPr>
            <p:cNvPr id="11960" name="Google Shape;11960;p59"/>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59"/>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59"/>
          <p:cNvGrpSpPr/>
          <p:nvPr/>
        </p:nvGrpSpPr>
        <p:grpSpPr>
          <a:xfrm>
            <a:off x="6196730" y="1525346"/>
            <a:ext cx="369072" cy="317467"/>
            <a:chOff x="6196730" y="1525346"/>
            <a:chExt cx="369072" cy="317467"/>
          </a:xfrm>
        </p:grpSpPr>
        <p:sp>
          <p:nvSpPr>
            <p:cNvPr id="11963" name="Google Shape;11963;p59"/>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59"/>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59"/>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59"/>
          <p:cNvGrpSpPr/>
          <p:nvPr/>
        </p:nvGrpSpPr>
        <p:grpSpPr>
          <a:xfrm>
            <a:off x="4940592" y="1500690"/>
            <a:ext cx="246558" cy="367161"/>
            <a:chOff x="4940592" y="1500690"/>
            <a:chExt cx="246558" cy="367161"/>
          </a:xfrm>
        </p:grpSpPr>
        <p:sp>
          <p:nvSpPr>
            <p:cNvPr id="11967" name="Google Shape;11967;p59"/>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59"/>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59"/>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59"/>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1" name="Google Shape;11971;p59"/>
          <p:cNvGrpSpPr/>
          <p:nvPr/>
        </p:nvGrpSpPr>
        <p:grpSpPr>
          <a:xfrm>
            <a:off x="7964906" y="1499894"/>
            <a:ext cx="380858" cy="367575"/>
            <a:chOff x="7964906" y="1499894"/>
            <a:chExt cx="380858" cy="367575"/>
          </a:xfrm>
        </p:grpSpPr>
        <p:sp>
          <p:nvSpPr>
            <p:cNvPr id="11972" name="Google Shape;11972;p59"/>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59"/>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59"/>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5" name="Google Shape;11975;p59"/>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6" name="Google Shape;11976;p59"/>
          <p:cNvGrpSpPr/>
          <p:nvPr/>
        </p:nvGrpSpPr>
        <p:grpSpPr>
          <a:xfrm>
            <a:off x="8007400" y="2902278"/>
            <a:ext cx="285230" cy="355597"/>
            <a:chOff x="8007400" y="2902278"/>
            <a:chExt cx="285230" cy="355597"/>
          </a:xfrm>
        </p:grpSpPr>
        <p:sp>
          <p:nvSpPr>
            <p:cNvPr id="11977" name="Google Shape;11977;p59"/>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59"/>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59"/>
          <p:cNvGrpSpPr/>
          <p:nvPr/>
        </p:nvGrpSpPr>
        <p:grpSpPr>
          <a:xfrm>
            <a:off x="6219124" y="2902788"/>
            <a:ext cx="318231" cy="355470"/>
            <a:chOff x="6219124" y="2902788"/>
            <a:chExt cx="318231" cy="355470"/>
          </a:xfrm>
        </p:grpSpPr>
        <p:sp>
          <p:nvSpPr>
            <p:cNvPr id="11980" name="Google Shape;11980;p59"/>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59"/>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59"/>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3" name="Google Shape;11983;p59"/>
          <p:cNvGrpSpPr/>
          <p:nvPr/>
        </p:nvGrpSpPr>
        <p:grpSpPr>
          <a:xfrm>
            <a:off x="4969421" y="2902852"/>
            <a:ext cx="185109" cy="355406"/>
            <a:chOff x="4969421" y="2902852"/>
            <a:chExt cx="185109" cy="355406"/>
          </a:xfrm>
        </p:grpSpPr>
        <p:sp>
          <p:nvSpPr>
            <p:cNvPr id="11984" name="Google Shape;11984;p59"/>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59"/>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59"/>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59"/>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59"/>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59"/>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0" name="Google Shape;11990;p59"/>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59"/>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2" name="Google Shape;11992;p59"/>
          <p:cNvGrpSpPr/>
          <p:nvPr/>
        </p:nvGrpSpPr>
        <p:grpSpPr>
          <a:xfrm>
            <a:off x="6685259" y="2902852"/>
            <a:ext cx="311414" cy="355406"/>
            <a:chOff x="6685259" y="2902852"/>
            <a:chExt cx="311414" cy="355406"/>
          </a:xfrm>
        </p:grpSpPr>
        <p:sp>
          <p:nvSpPr>
            <p:cNvPr id="11993" name="Google Shape;11993;p59"/>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59"/>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59"/>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6" name="Google Shape;11996;p59"/>
          <p:cNvGrpSpPr/>
          <p:nvPr/>
        </p:nvGrpSpPr>
        <p:grpSpPr>
          <a:xfrm>
            <a:off x="5309250" y="2903170"/>
            <a:ext cx="359579" cy="355852"/>
            <a:chOff x="5309250" y="2903170"/>
            <a:chExt cx="359579" cy="355852"/>
          </a:xfrm>
        </p:grpSpPr>
        <p:sp>
          <p:nvSpPr>
            <p:cNvPr id="11997" name="Google Shape;11997;p59"/>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59"/>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59"/>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0" name="Google Shape;12000;p59"/>
          <p:cNvGrpSpPr/>
          <p:nvPr/>
        </p:nvGrpSpPr>
        <p:grpSpPr>
          <a:xfrm>
            <a:off x="2199565" y="2421172"/>
            <a:ext cx="312179" cy="353431"/>
            <a:chOff x="2199565" y="2421172"/>
            <a:chExt cx="312179" cy="353431"/>
          </a:xfrm>
        </p:grpSpPr>
        <p:sp>
          <p:nvSpPr>
            <p:cNvPr id="12001" name="Google Shape;12001;p59"/>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59"/>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3" name="Google Shape;12003;p59"/>
          <p:cNvGrpSpPr/>
          <p:nvPr/>
        </p:nvGrpSpPr>
        <p:grpSpPr>
          <a:xfrm>
            <a:off x="1750887" y="2425727"/>
            <a:ext cx="320143" cy="343269"/>
            <a:chOff x="1750887" y="2425727"/>
            <a:chExt cx="320143" cy="343269"/>
          </a:xfrm>
        </p:grpSpPr>
        <p:sp>
          <p:nvSpPr>
            <p:cNvPr id="12004" name="Google Shape;12004;p59"/>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59"/>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6" name="Google Shape;12006;p59"/>
          <p:cNvGrpSpPr/>
          <p:nvPr/>
        </p:nvGrpSpPr>
        <p:grpSpPr>
          <a:xfrm>
            <a:off x="1298037" y="2425727"/>
            <a:ext cx="338364" cy="342887"/>
            <a:chOff x="1298037" y="2425727"/>
            <a:chExt cx="338364" cy="342887"/>
          </a:xfrm>
        </p:grpSpPr>
        <p:sp>
          <p:nvSpPr>
            <p:cNvPr id="12007" name="Google Shape;12007;p59"/>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59"/>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59"/>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59"/>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1" name="Google Shape;12011;p59"/>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2" name="Google Shape;12012;p59"/>
          <p:cNvGrpSpPr/>
          <p:nvPr/>
        </p:nvGrpSpPr>
        <p:grpSpPr>
          <a:xfrm>
            <a:off x="3974207" y="2429009"/>
            <a:ext cx="320143" cy="338491"/>
            <a:chOff x="3974207" y="2429009"/>
            <a:chExt cx="320143" cy="338491"/>
          </a:xfrm>
        </p:grpSpPr>
        <p:sp>
          <p:nvSpPr>
            <p:cNvPr id="12013" name="Google Shape;12013;p59"/>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59"/>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5" name="Google Shape;12015;p59"/>
          <p:cNvGrpSpPr/>
          <p:nvPr/>
        </p:nvGrpSpPr>
        <p:grpSpPr>
          <a:xfrm>
            <a:off x="2623237" y="2431047"/>
            <a:ext cx="355024" cy="332630"/>
            <a:chOff x="2623237" y="2431047"/>
            <a:chExt cx="355024" cy="332630"/>
          </a:xfrm>
        </p:grpSpPr>
        <p:sp>
          <p:nvSpPr>
            <p:cNvPr id="12016" name="Google Shape;12016;p59"/>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59"/>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59"/>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59"/>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0" name="Google Shape;12020;p59"/>
          <p:cNvGrpSpPr/>
          <p:nvPr/>
        </p:nvGrpSpPr>
        <p:grpSpPr>
          <a:xfrm>
            <a:off x="6657194" y="2434073"/>
            <a:ext cx="375507" cy="367925"/>
            <a:chOff x="6657194" y="2434073"/>
            <a:chExt cx="375507" cy="367925"/>
          </a:xfrm>
        </p:grpSpPr>
        <p:sp>
          <p:nvSpPr>
            <p:cNvPr id="12021" name="Google Shape;12021;p59"/>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59"/>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59"/>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4" name="Google Shape;12024;p59"/>
          <p:cNvGrpSpPr/>
          <p:nvPr/>
        </p:nvGrpSpPr>
        <p:grpSpPr>
          <a:xfrm>
            <a:off x="7101317" y="2441655"/>
            <a:ext cx="367925" cy="352380"/>
            <a:chOff x="7101317" y="2441655"/>
            <a:chExt cx="367925" cy="352380"/>
          </a:xfrm>
        </p:grpSpPr>
        <p:sp>
          <p:nvSpPr>
            <p:cNvPr id="12025" name="Google Shape;12025;p59"/>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59"/>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7" name="Google Shape;12027;p59"/>
          <p:cNvGrpSpPr/>
          <p:nvPr/>
        </p:nvGrpSpPr>
        <p:grpSpPr>
          <a:xfrm>
            <a:off x="5756399" y="2434456"/>
            <a:ext cx="367925" cy="367161"/>
            <a:chOff x="5756399" y="2434456"/>
            <a:chExt cx="367925" cy="367161"/>
          </a:xfrm>
        </p:grpSpPr>
        <p:sp>
          <p:nvSpPr>
            <p:cNvPr id="12028" name="Google Shape;12028;p59"/>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59"/>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59"/>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59"/>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59"/>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59"/>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59"/>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5" name="Google Shape;12035;p59"/>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59"/>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7" name="Google Shape;12037;p59"/>
          <p:cNvGrpSpPr/>
          <p:nvPr/>
        </p:nvGrpSpPr>
        <p:grpSpPr>
          <a:xfrm>
            <a:off x="7964906" y="2434073"/>
            <a:ext cx="373627" cy="367925"/>
            <a:chOff x="7964906" y="2434073"/>
            <a:chExt cx="373627" cy="367925"/>
          </a:xfrm>
        </p:grpSpPr>
        <p:sp>
          <p:nvSpPr>
            <p:cNvPr id="12038" name="Google Shape;12038;p59"/>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59"/>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0" name="Google Shape;12040;p59"/>
          <p:cNvGrpSpPr/>
          <p:nvPr/>
        </p:nvGrpSpPr>
        <p:grpSpPr>
          <a:xfrm>
            <a:off x="6194086" y="2437737"/>
            <a:ext cx="369837" cy="360471"/>
            <a:chOff x="6194086" y="2437737"/>
            <a:chExt cx="369837" cy="360471"/>
          </a:xfrm>
        </p:grpSpPr>
        <p:sp>
          <p:nvSpPr>
            <p:cNvPr id="12041" name="Google Shape;12041;p59"/>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59"/>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2046"/>
        <p:cNvGrpSpPr/>
        <p:nvPr/>
      </p:nvGrpSpPr>
      <p:grpSpPr>
        <a:xfrm>
          <a:off x="0" y="0"/>
          <a:ext cx="0" cy="0"/>
          <a:chOff x="0" y="0"/>
          <a:chExt cx="0" cy="0"/>
        </a:xfrm>
      </p:grpSpPr>
      <p:sp>
        <p:nvSpPr>
          <p:cNvPr id="12047" name="Google Shape;12047;p60"/>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048" name="Google Shape;12048;p60"/>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2049" name="Google Shape;12049;p60"/>
          <p:cNvGrpSpPr/>
          <p:nvPr/>
        </p:nvGrpSpPr>
        <p:grpSpPr>
          <a:xfrm>
            <a:off x="3541011" y="1508594"/>
            <a:ext cx="350166" cy="349434"/>
            <a:chOff x="3541011" y="1508594"/>
            <a:chExt cx="350166" cy="349434"/>
          </a:xfrm>
        </p:grpSpPr>
        <p:sp>
          <p:nvSpPr>
            <p:cNvPr id="12050" name="Google Shape;12050;p6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3" name="Google Shape;12063;p60"/>
          <p:cNvGrpSpPr/>
          <p:nvPr/>
        </p:nvGrpSpPr>
        <p:grpSpPr>
          <a:xfrm>
            <a:off x="3122257" y="1508594"/>
            <a:ext cx="294850" cy="349434"/>
            <a:chOff x="3122257" y="1508594"/>
            <a:chExt cx="294850" cy="349434"/>
          </a:xfrm>
        </p:grpSpPr>
        <p:sp>
          <p:nvSpPr>
            <p:cNvPr id="12064" name="Google Shape;12064;p60"/>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0"/>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0"/>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0"/>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0"/>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60"/>
          <p:cNvGrpSpPr/>
          <p:nvPr/>
        </p:nvGrpSpPr>
        <p:grpSpPr>
          <a:xfrm>
            <a:off x="910723" y="1508212"/>
            <a:ext cx="251660" cy="350166"/>
            <a:chOff x="910723" y="1508212"/>
            <a:chExt cx="251660" cy="350166"/>
          </a:xfrm>
        </p:grpSpPr>
        <p:sp>
          <p:nvSpPr>
            <p:cNvPr id="12070" name="Google Shape;12070;p60"/>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0"/>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0"/>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0"/>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0"/>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0"/>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0"/>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0"/>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0"/>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0"/>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0"/>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0"/>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0"/>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0"/>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0"/>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0"/>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0"/>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7" name="Google Shape;12087;p60"/>
          <p:cNvGrpSpPr/>
          <p:nvPr/>
        </p:nvGrpSpPr>
        <p:grpSpPr>
          <a:xfrm>
            <a:off x="1308631" y="1507830"/>
            <a:ext cx="350166" cy="350198"/>
            <a:chOff x="1308631" y="1507830"/>
            <a:chExt cx="350166" cy="350198"/>
          </a:xfrm>
        </p:grpSpPr>
        <p:sp>
          <p:nvSpPr>
            <p:cNvPr id="12088" name="Google Shape;12088;p6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2" name="Google Shape;12092;p60"/>
          <p:cNvGrpSpPr/>
          <p:nvPr/>
        </p:nvGrpSpPr>
        <p:grpSpPr>
          <a:xfrm>
            <a:off x="1756921" y="1509739"/>
            <a:ext cx="345997" cy="345997"/>
            <a:chOff x="1756921" y="1509739"/>
            <a:chExt cx="345997" cy="345997"/>
          </a:xfrm>
        </p:grpSpPr>
        <p:sp>
          <p:nvSpPr>
            <p:cNvPr id="12093" name="Google Shape;12093;p60"/>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0"/>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0"/>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0"/>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0"/>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0"/>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0"/>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0"/>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0"/>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0"/>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0"/>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0"/>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0"/>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0"/>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0"/>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0"/>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0"/>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60"/>
          <p:cNvGrpSpPr/>
          <p:nvPr/>
        </p:nvGrpSpPr>
        <p:grpSpPr>
          <a:xfrm>
            <a:off x="2216956" y="1510503"/>
            <a:ext cx="318721" cy="345615"/>
            <a:chOff x="2216956" y="1510503"/>
            <a:chExt cx="318721" cy="345615"/>
          </a:xfrm>
        </p:grpSpPr>
        <p:sp>
          <p:nvSpPr>
            <p:cNvPr id="12111" name="Google Shape;12111;p60"/>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0"/>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0"/>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0"/>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0"/>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60"/>
          <p:cNvGrpSpPr/>
          <p:nvPr/>
        </p:nvGrpSpPr>
        <p:grpSpPr>
          <a:xfrm>
            <a:off x="3988156" y="1568461"/>
            <a:ext cx="349052" cy="230049"/>
            <a:chOff x="3988156" y="1568461"/>
            <a:chExt cx="349052" cy="230049"/>
          </a:xfrm>
        </p:grpSpPr>
        <p:sp>
          <p:nvSpPr>
            <p:cNvPr id="12117" name="Google Shape;12117;p60"/>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0"/>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0"/>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0"/>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0"/>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0"/>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0"/>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4" name="Google Shape;12124;p60"/>
          <p:cNvGrpSpPr/>
          <p:nvPr/>
        </p:nvGrpSpPr>
        <p:grpSpPr>
          <a:xfrm>
            <a:off x="2633037" y="1499873"/>
            <a:ext cx="379002" cy="366112"/>
            <a:chOff x="2633037" y="1499873"/>
            <a:chExt cx="379002" cy="366112"/>
          </a:xfrm>
        </p:grpSpPr>
        <p:sp>
          <p:nvSpPr>
            <p:cNvPr id="12125" name="Google Shape;12125;p60"/>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0"/>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0"/>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0"/>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0"/>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0"/>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1" name="Google Shape;12131;p60"/>
          <p:cNvGrpSpPr/>
          <p:nvPr/>
        </p:nvGrpSpPr>
        <p:grpSpPr>
          <a:xfrm>
            <a:off x="6675256" y="1516169"/>
            <a:ext cx="327823" cy="357009"/>
            <a:chOff x="6675256" y="1516169"/>
            <a:chExt cx="327823" cy="357009"/>
          </a:xfrm>
        </p:grpSpPr>
        <p:sp>
          <p:nvSpPr>
            <p:cNvPr id="12132" name="Google Shape;12132;p60"/>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0"/>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0"/>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0"/>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0"/>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0"/>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0"/>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0"/>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0"/>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1" name="Google Shape;12141;p60"/>
          <p:cNvGrpSpPr/>
          <p:nvPr/>
        </p:nvGrpSpPr>
        <p:grpSpPr>
          <a:xfrm>
            <a:off x="8020159" y="1516551"/>
            <a:ext cx="300897" cy="356627"/>
            <a:chOff x="8020159" y="1516551"/>
            <a:chExt cx="300897" cy="356627"/>
          </a:xfrm>
        </p:grpSpPr>
        <p:sp>
          <p:nvSpPr>
            <p:cNvPr id="12142" name="Google Shape;12142;p60"/>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0"/>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0"/>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0"/>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0"/>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7" name="Google Shape;12147;p60"/>
          <p:cNvGrpSpPr/>
          <p:nvPr/>
        </p:nvGrpSpPr>
        <p:grpSpPr>
          <a:xfrm>
            <a:off x="5377363" y="1516169"/>
            <a:ext cx="257357" cy="356627"/>
            <a:chOff x="5377363" y="1516169"/>
            <a:chExt cx="257357" cy="356627"/>
          </a:xfrm>
        </p:grpSpPr>
        <p:sp>
          <p:nvSpPr>
            <p:cNvPr id="12148" name="Google Shape;12148;p60"/>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0"/>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0"/>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0"/>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0"/>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0"/>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0"/>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0"/>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0"/>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0"/>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0"/>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0"/>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0"/>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0"/>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0"/>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0"/>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0"/>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5" name="Google Shape;12165;p60"/>
          <p:cNvGrpSpPr/>
          <p:nvPr/>
        </p:nvGrpSpPr>
        <p:grpSpPr>
          <a:xfrm>
            <a:off x="4880567" y="1535870"/>
            <a:ext cx="356245" cy="317607"/>
            <a:chOff x="4880567" y="1535870"/>
            <a:chExt cx="356245" cy="317607"/>
          </a:xfrm>
        </p:grpSpPr>
        <p:sp>
          <p:nvSpPr>
            <p:cNvPr id="12166" name="Google Shape;12166;p60"/>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0"/>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0"/>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0"/>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0"/>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1" name="Google Shape;12171;p60"/>
          <p:cNvGrpSpPr/>
          <p:nvPr/>
        </p:nvGrpSpPr>
        <p:grpSpPr>
          <a:xfrm>
            <a:off x="5771483" y="1515787"/>
            <a:ext cx="357359" cy="357391"/>
            <a:chOff x="5771483" y="1515787"/>
            <a:chExt cx="357359" cy="357391"/>
          </a:xfrm>
        </p:grpSpPr>
        <p:sp>
          <p:nvSpPr>
            <p:cNvPr id="12172" name="Google Shape;12172;p60"/>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0"/>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0"/>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0"/>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6" name="Google Shape;12176;p60"/>
          <p:cNvGrpSpPr/>
          <p:nvPr/>
        </p:nvGrpSpPr>
        <p:grpSpPr>
          <a:xfrm>
            <a:off x="7121669" y="1533610"/>
            <a:ext cx="321362" cy="321362"/>
            <a:chOff x="7121669" y="1533610"/>
            <a:chExt cx="321362" cy="321362"/>
          </a:xfrm>
        </p:grpSpPr>
        <p:sp>
          <p:nvSpPr>
            <p:cNvPr id="12177" name="Google Shape;12177;p60"/>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0"/>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0"/>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0"/>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1" name="Google Shape;12181;p60"/>
          <p:cNvGrpSpPr/>
          <p:nvPr/>
        </p:nvGrpSpPr>
        <p:grpSpPr>
          <a:xfrm>
            <a:off x="7562766" y="1514864"/>
            <a:ext cx="327059" cy="360192"/>
            <a:chOff x="7562766" y="1514864"/>
            <a:chExt cx="327059" cy="360192"/>
          </a:xfrm>
        </p:grpSpPr>
        <p:sp>
          <p:nvSpPr>
            <p:cNvPr id="12182" name="Google Shape;12182;p60"/>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0"/>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0"/>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0"/>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6" name="Google Shape;12186;p60"/>
          <p:cNvGrpSpPr/>
          <p:nvPr/>
        </p:nvGrpSpPr>
        <p:grpSpPr>
          <a:xfrm>
            <a:off x="6221229" y="1498673"/>
            <a:ext cx="361636" cy="362183"/>
            <a:chOff x="6259175" y="1559008"/>
            <a:chExt cx="271743" cy="272093"/>
          </a:xfrm>
        </p:grpSpPr>
        <p:sp>
          <p:nvSpPr>
            <p:cNvPr id="12187" name="Google Shape;12187;p60"/>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0"/>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0"/>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0"/>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0"/>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0"/>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0"/>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0"/>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0"/>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0"/>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0"/>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0"/>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0"/>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0"/>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0"/>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0"/>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0"/>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4" name="Google Shape;12204;p60"/>
          <p:cNvGrpSpPr/>
          <p:nvPr/>
        </p:nvGrpSpPr>
        <p:grpSpPr>
          <a:xfrm>
            <a:off x="2661459" y="2015001"/>
            <a:ext cx="322508" cy="273494"/>
            <a:chOff x="2661459" y="2015001"/>
            <a:chExt cx="322508" cy="273494"/>
          </a:xfrm>
        </p:grpSpPr>
        <p:sp>
          <p:nvSpPr>
            <p:cNvPr id="12205" name="Google Shape;12205;p60"/>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0"/>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7" name="Google Shape;12207;p60"/>
          <p:cNvGrpSpPr/>
          <p:nvPr/>
        </p:nvGrpSpPr>
        <p:grpSpPr>
          <a:xfrm>
            <a:off x="6671087" y="2009304"/>
            <a:ext cx="332757" cy="281833"/>
            <a:chOff x="6671087" y="2009304"/>
            <a:chExt cx="332757" cy="281833"/>
          </a:xfrm>
        </p:grpSpPr>
        <p:sp>
          <p:nvSpPr>
            <p:cNvPr id="12208" name="Google Shape;12208;p60"/>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0"/>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0" name="Google Shape;12210;p60"/>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1" name="Google Shape;12211;p60"/>
          <p:cNvGrpSpPr/>
          <p:nvPr/>
        </p:nvGrpSpPr>
        <p:grpSpPr>
          <a:xfrm>
            <a:off x="2201806" y="1976585"/>
            <a:ext cx="349784" cy="349434"/>
            <a:chOff x="2201806" y="1976585"/>
            <a:chExt cx="349784" cy="349434"/>
          </a:xfrm>
        </p:grpSpPr>
        <p:sp>
          <p:nvSpPr>
            <p:cNvPr id="12212" name="Google Shape;12212;p6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60"/>
          <p:cNvGrpSpPr/>
          <p:nvPr/>
        </p:nvGrpSpPr>
        <p:grpSpPr>
          <a:xfrm>
            <a:off x="3094217" y="1976585"/>
            <a:ext cx="350198" cy="350548"/>
            <a:chOff x="3094217" y="1976585"/>
            <a:chExt cx="350198" cy="350548"/>
          </a:xfrm>
        </p:grpSpPr>
        <p:sp>
          <p:nvSpPr>
            <p:cNvPr id="12217" name="Google Shape;12217;p60"/>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0"/>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0"/>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0"/>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0"/>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0"/>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0"/>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0"/>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0"/>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0"/>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0"/>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0"/>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0"/>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0" name="Google Shape;12230;p60"/>
          <p:cNvGrpSpPr/>
          <p:nvPr/>
        </p:nvGrpSpPr>
        <p:grpSpPr>
          <a:xfrm>
            <a:off x="870939" y="1975821"/>
            <a:ext cx="332375" cy="350071"/>
            <a:chOff x="870939" y="1975821"/>
            <a:chExt cx="332375" cy="350071"/>
          </a:xfrm>
        </p:grpSpPr>
        <p:sp>
          <p:nvSpPr>
            <p:cNvPr id="12231" name="Google Shape;12231;p60"/>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0"/>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0"/>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0"/>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5" name="Google Shape;12235;p60"/>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6" name="Google Shape;12236;p60"/>
          <p:cNvGrpSpPr/>
          <p:nvPr/>
        </p:nvGrpSpPr>
        <p:grpSpPr>
          <a:xfrm>
            <a:off x="3979435" y="1976585"/>
            <a:ext cx="345265" cy="349848"/>
            <a:chOff x="3979435" y="1976585"/>
            <a:chExt cx="345265" cy="349848"/>
          </a:xfrm>
        </p:grpSpPr>
        <p:sp>
          <p:nvSpPr>
            <p:cNvPr id="12237" name="Google Shape;12237;p60"/>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0"/>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0"/>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0"/>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0"/>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0"/>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0"/>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0"/>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0"/>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0"/>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0"/>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0"/>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0"/>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0"/>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0"/>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0"/>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0"/>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4" name="Google Shape;12254;p60"/>
          <p:cNvGrpSpPr/>
          <p:nvPr/>
        </p:nvGrpSpPr>
        <p:grpSpPr>
          <a:xfrm>
            <a:off x="3576626" y="1975821"/>
            <a:ext cx="284251" cy="351694"/>
            <a:chOff x="3576626" y="1975821"/>
            <a:chExt cx="284251" cy="351694"/>
          </a:xfrm>
        </p:grpSpPr>
        <p:sp>
          <p:nvSpPr>
            <p:cNvPr id="12255" name="Google Shape;12255;p60"/>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0"/>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0"/>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60"/>
          <p:cNvGrpSpPr/>
          <p:nvPr/>
        </p:nvGrpSpPr>
        <p:grpSpPr>
          <a:xfrm>
            <a:off x="2722090" y="2890162"/>
            <a:ext cx="238770" cy="371841"/>
            <a:chOff x="2722090" y="2890162"/>
            <a:chExt cx="238770" cy="371841"/>
          </a:xfrm>
        </p:grpSpPr>
        <p:sp>
          <p:nvSpPr>
            <p:cNvPr id="12259" name="Google Shape;12259;p60"/>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0"/>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0"/>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2" name="Google Shape;12262;p60"/>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3" name="Google Shape;12263;p60"/>
          <p:cNvGrpSpPr/>
          <p:nvPr/>
        </p:nvGrpSpPr>
        <p:grpSpPr>
          <a:xfrm>
            <a:off x="6216367" y="1970156"/>
            <a:ext cx="361147" cy="361147"/>
            <a:chOff x="6216367" y="1970156"/>
            <a:chExt cx="361147" cy="361147"/>
          </a:xfrm>
        </p:grpSpPr>
        <p:sp>
          <p:nvSpPr>
            <p:cNvPr id="12264" name="Google Shape;12264;p60"/>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0"/>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0"/>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0"/>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8" name="Google Shape;12268;p60"/>
          <p:cNvGrpSpPr/>
          <p:nvPr/>
        </p:nvGrpSpPr>
        <p:grpSpPr>
          <a:xfrm>
            <a:off x="1289311" y="2926222"/>
            <a:ext cx="408156" cy="299783"/>
            <a:chOff x="1289311" y="2926222"/>
            <a:chExt cx="408156" cy="299783"/>
          </a:xfrm>
        </p:grpSpPr>
        <p:sp>
          <p:nvSpPr>
            <p:cNvPr id="12269" name="Google Shape;12269;p60"/>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0"/>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1" name="Google Shape;12271;p60"/>
          <p:cNvGrpSpPr/>
          <p:nvPr/>
        </p:nvGrpSpPr>
        <p:grpSpPr>
          <a:xfrm>
            <a:off x="7978465" y="1969392"/>
            <a:ext cx="361147" cy="360797"/>
            <a:chOff x="7978465" y="1969392"/>
            <a:chExt cx="361147" cy="360797"/>
          </a:xfrm>
        </p:grpSpPr>
        <p:sp>
          <p:nvSpPr>
            <p:cNvPr id="12272" name="Google Shape;12272;p60"/>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0"/>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0"/>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0"/>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0"/>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0"/>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0"/>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0"/>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0"/>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1" name="Google Shape;12281;p60"/>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2" name="Google Shape;12282;p60"/>
          <p:cNvGrpSpPr/>
          <p:nvPr/>
        </p:nvGrpSpPr>
        <p:grpSpPr>
          <a:xfrm>
            <a:off x="854261" y="2908813"/>
            <a:ext cx="377474" cy="335748"/>
            <a:chOff x="854261" y="2908813"/>
            <a:chExt cx="377474" cy="335748"/>
          </a:xfrm>
        </p:grpSpPr>
        <p:sp>
          <p:nvSpPr>
            <p:cNvPr id="12283" name="Google Shape;12283;p60"/>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0"/>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0"/>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0"/>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0"/>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8" name="Google Shape;12288;p60"/>
          <p:cNvGrpSpPr/>
          <p:nvPr/>
        </p:nvGrpSpPr>
        <p:grpSpPr>
          <a:xfrm>
            <a:off x="1749728" y="2894777"/>
            <a:ext cx="386927" cy="363438"/>
            <a:chOff x="1749728" y="2894777"/>
            <a:chExt cx="386927" cy="363438"/>
          </a:xfrm>
        </p:grpSpPr>
        <p:sp>
          <p:nvSpPr>
            <p:cNvPr id="12289" name="Google Shape;12289;p6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60"/>
          <p:cNvGrpSpPr/>
          <p:nvPr/>
        </p:nvGrpSpPr>
        <p:grpSpPr>
          <a:xfrm>
            <a:off x="7098912" y="1969392"/>
            <a:ext cx="359651" cy="361560"/>
            <a:chOff x="7098912" y="1969392"/>
            <a:chExt cx="359651" cy="361560"/>
          </a:xfrm>
        </p:grpSpPr>
        <p:sp>
          <p:nvSpPr>
            <p:cNvPr id="12297" name="Google Shape;12297;p60"/>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0"/>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0"/>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0"/>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0"/>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0"/>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0"/>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0"/>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0"/>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0"/>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0"/>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0"/>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0"/>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0" name="Google Shape;12310;p60"/>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1" name="Google Shape;12311;p60"/>
          <p:cNvGrpSpPr/>
          <p:nvPr/>
        </p:nvGrpSpPr>
        <p:grpSpPr>
          <a:xfrm>
            <a:off x="5352728" y="1990239"/>
            <a:ext cx="327091" cy="322508"/>
            <a:chOff x="5352728" y="1990239"/>
            <a:chExt cx="327091" cy="322508"/>
          </a:xfrm>
        </p:grpSpPr>
        <p:sp>
          <p:nvSpPr>
            <p:cNvPr id="12312" name="Google Shape;12312;p60"/>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0"/>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0"/>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5" name="Google Shape;12315;p60"/>
          <p:cNvGrpSpPr/>
          <p:nvPr/>
        </p:nvGrpSpPr>
        <p:grpSpPr>
          <a:xfrm>
            <a:off x="7538896" y="1970156"/>
            <a:ext cx="361147" cy="361529"/>
            <a:chOff x="7538896" y="1970156"/>
            <a:chExt cx="361147" cy="361529"/>
          </a:xfrm>
        </p:grpSpPr>
        <p:sp>
          <p:nvSpPr>
            <p:cNvPr id="12316" name="Google Shape;12316;p60"/>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0"/>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0"/>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0"/>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0"/>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0"/>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60"/>
          <p:cNvGrpSpPr/>
          <p:nvPr/>
        </p:nvGrpSpPr>
        <p:grpSpPr>
          <a:xfrm>
            <a:off x="4896099" y="1970920"/>
            <a:ext cx="358155" cy="358123"/>
            <a:chOff x="4896099" y="1970920"/>
            <a:chExt cx="358155" cy="358123"/>
          </a:xfrm>
        </p:grpSpPr>
        <p:sp>
          <p:nvSpPr>
            <p:cNvPr id="12323" name="Google Shape;12323;p60"/>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0"/>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0"/>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6" name="Google Shape;12326;p60"/>
          <p:cNvGrpSpPr/>
          <p:nvPr/>
        </p:nvGrpSpPr>
        <p:grpSpPr>
          <a:xfrm>
            <a:off x="4048787" y="2977019"/>
            <a:ext cx="283488" cy="198604"/>
            <a:chOff x="4048787" y="2977019"/>
            <a:chExt cx="283488" cy="198604"/>
          </a:xfrm>
        </p:grpSpPr>
        <p:sp>
          <p:nvSpPr>
            <p:cNvPr id="12327" name="Google Shape;12327;p6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60"/>
          <p:cNvGrpSpPr/>
          <p:nvPr/>
        </p:nvGrpSpPr>
        <p:grpSpPr>
          <a:xfrm>
            <a:off x="4054103" y="2430191"/>
            <a:ext cx="218687" cy="349052"/>
            <a:chOff x="4054103" y="2430191"/>
            <a:chExt cx="218687" cy="349052"/>
          </a:xfrm>
        </p:grpSpPr>
        <p:sp>
          <p:nvSpPr>
            <p:cNvPr id="12334" name="Google Shape;12334;p6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60"/>
          <p:cNvGrpSpPr/>
          <p:nvPr/>
        </p:nvGrpSpPr>
        <p:grpSpPr>
          <a:xfrm>
            <a:off x="2185128" y="2427549"/>
            <a:ext cx="382758" cy="356595"/>
            <a:chOff x="2185128" y="2427549"/>
            <a:chExt cx="382758" cy="356595"/>
          </a:xfrm>
        </p:grpSpPr>
        <p:sp>
          <p:nvSpPr>
            <p:cNvPr id="12337" name="Google Shape;12337;p60"/>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0"/>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0"/>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0"/>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60"/>
          <p:cNvGrpSpPr/>
          <p:nvPr/>
        </p:nvGrpSpPr>
        <p:grpSpPr>
          <a:xfrm>
            <a:off x="3539102" y="2427549"/>
            <a:ext cx="355099" cy="355481"/>
            <a:chOff x="3539102" y="2427549"/>
            <a:chExt cx="355099" cy="355481"/>
          </a:xfrm>
        </p:grpSpPr>
        <p:sp>
          <p:nvSpPr>
            <p:cNvPr id="12342" name="Google Shape;12342;p6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60"/>
          <p:cNvGrpSpPr/>
          <p:nvPr/>
        </p:nvGrpSpPr>
        <p:grpSpPr>
          <a:xfrm>
            <a:off x="2656907" y="2439293"/>
            <a:ext cx="332757" cy="332343"/>
            <a:chOff x="2656907" y="2439293"/>
            <a:chExt cx="332757" cy="332343"/>
          </a:xfrm>
        </p:grpSpPr>
        <p:sp>
          <p:nvSpPr>
            <p:cNvPr id="12345" name="Google Shape;12345;p60"/>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0"/>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0"/>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0"/>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0"/>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0"/>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0"/>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2" name="Google Shape;12352;p60"/>
          <p:cNvGrpSpPr/>
          <p:nvPr/>
        </p:nvGrpSpPr>
        <p:grpSpPr>
          <a:xfrm>
            <a:off x="1731523" y="2422616"/>
            <a:ext cx="399435" cy="365698"/>
            <a:chOff x="1731523" y="2422616"/>
            <a:chExt cx="399435" cy="365698"/>
          </a:xfrm>
        </p:grpSpPr>
        <p:sp>
          <p:nvSpPr>
            <p:cNvPr id="12353" name="Google Shape;12353;p60"/>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0"/>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0"/>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60"/>
          <p:cNvGrpSpPr/>
          <p:nvPr/>
        </p:nvGrpSpPr>
        <p:grpSpPr>
          <a:xfrm>
            <a:off x="3097241" y="2433564"/>
            <a:ext cx="344883" cy="343387"/>
            <a:chOff x="3097241" y="2433564"/>
            <a:chExt cx="344883" cy="343387"/>
          </a:xfrm>
        </p:grpSpPr>
        <p:sp>
          <p:nvSpPr>
            <p:cNvPr id="12357" name="Google Shape;12357;p60"/>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0"/>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0"/>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0"/>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0"/>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0"/>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0"/>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0"/>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0"/>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6" name="Google Shape;12366;p60"/>
          <p:cNvGrpSpPr/>
          <p:nvPr/>
        </p:nvGrpSpPr>
        <p:grpSpPr>
          <a:xfrm>
            <a:off x="1278299" y="2439293"/>
            <a:ext cx="410829" cy="332343"/>
            <a:chOff x="1278299" y="2439293"/>
            <a:chExt cx="410829" cy="332343"/>
          </a:xfrm>
        </p:grpSpPr>
        <p:sp>
          <p:nvSpPr>
            <p:cNvPr id="12367" name="Google Shape;12367;p60"/>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0"/>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0"/>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0"/>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0"/>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0"/>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0"/>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0"/>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60"/>
          <p:cNvGrpSpPr/>
          <p:nvPr/>
        </p:nvGrpSpPr>
        <p:grpSpPr>
          <a:xfrm>
            <a:off x="870939" y="2439293"/>
            <a:ext cx="331993" cy="331993"/>
            <a:chOff x="870939" y="2439293"/>
            <a:chExt cx="331993" cy="331993"/>
          </a:xfrm>
        </p:grpSpPr>
        <p:sp>
          <p:nvSpPr>
            <p:cNvPr id="12376" name="Google Shape;12376;p60"/>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0"/>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0"/>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0"/>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0"/>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0"/>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0"/>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0"/>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0"/>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0"/>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0"/>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0"/>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0"/>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0"/>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0"/>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0"/>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2" name="Google Shape;12392;p60"/>
          <p:cNvGrpSpPr/>
          <p:nvPr/>
        </p:nvGrpSpPr>
        <p:grpSpPr>
          <a:xfrm>
            <a:off x="6644957" y="2456353"/>
            <a:ext cx="371395" cy="278904"/>
            <a:chOff x="6644957" y="2456353"/>
            <a:chExt cx="371395" cy="278904"/>
          </a:xfrm>
        </p:grpSpPr>
        <p:sp>
          <p:nvSpPr>
            <p:cNvPr id="12393" name="Google Shape;12393;p60"/>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0"/>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0"/>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0"/>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0"/>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8" name="Google Shape;12398;p60"/>
          <p:cNvGrpSpPr/>
          <p:nvPr/>
        </p:nvGrpSpPr>
        <p:grpSpPr>
          <a:xfrm>
            <a:off x="5388757" y="2414659"/>
            <a:ext cx="260349" cy="362292"/>
            <a:chOff x="5388757" y="2414659"/>
            <a:chExt cx="260349" cy="362292"/>
          </a:xfrm>
        </p:grpSpPr>
        <p:sp>
          <p:nvSpPr>
            <p:cNvPr id="12399" name="Google Shape;12399;p60"/>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0"/>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0"/>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0"/>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0"/>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0"/>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0"/>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0"/>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0"/>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0"/>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0"/>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0"/>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0"/>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0"/>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0"/>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0"/>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0"/>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0"/>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0"/>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0"/>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60"/>
          <p:cNvGrpSpPr/>
          <p:nvPr/>
        </p:nvGrpSpPr>
        <p:grpSpPr>
          <a:xfrm>
            <a:off x="3567142" y="2905757"/>
            <a:ext cx="348288" cy="340331"/>
            <a:chOff x="3567142" y="2905757"/>
            <a:chExt cx="348288" cy="340331"/>
          </a:xfrm>
        </p:grpSpPr>
        <p:sp>
          <p:nvSpPr>
            <p:cNvPr id="12420" name="Google Shape;12420;p60"/>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0"/>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0"/>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0"/>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0"/>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60"/>
          <p:cNvGrpSpPr/>
          <p:nvPr/>
        </p:nvGrpSpPr>
        <p:grpSpPr>
          <a:xfrm>
            <a:off x="7967103" y="2415041"/>
            <a:ext cx="355863" cy="361911"/>
            <a:chOff x="7967103" y="2415041"/>
            <a:chExt cx="355863" cy="361911"/>
          </a:xfrm>
        </p:grpSpPr>
        <p:sp>
          <p:nvSpPr>
            <p:cNvPr id="12426" name="Google Shape;12426;p60"/>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0"/>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0"/>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0"/>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0"/>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0"/>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0"/>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0"/>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0"/>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0"/>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0"/>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60"/>
          <p:cNvGrpSpPr/>
          <p:nvPr/>
        </p:nvGrpSpPr>
        <p:grpSpPr>
          <a:xfrm>
            <a:off x="7529411" y="2414659"/>
            <a:ext cx="355863" cy="362292"/>
            <a:chOff x="7529411" y="2414659"/>
            <a:chExt cx="355863" cy="362292"/>
          </a:xfrm>
        </p:grpSpPr>
        <p:sp>
          <p:nvSpPr>
            <p:cNvPr id="12438" name="Google Shape;12438;p60"/>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0"/>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0"/>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0"/>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0"/>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0"/>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0"/>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0"/>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0"/>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0"/>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0"/>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0"/>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0" name="Google Shape;12450;p60"/>
          <p:cNvGrpSpPr/>
          <p:nvPr/>
        </p:nvGrpSpPr>
        <p:grpSpPr>
          <a:xfrm>
            <a:off x="5733194" y="2431718"/>
            <a:ext cx="446826" cy="327059"/>
            <a:chOff x="5733194" y="2431718"/>
            <a:chExt cx="446826" cy="327059"/>
          </a:xfrm>
        </p:grpSpPr>
        <p:sp>
          <p:nvSpPr>
            <p:cNvPr id="12451" name="Google Shape;12451;p60"/>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0"/>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0"/>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60"/>
          <p:cNvGrpSpPr/>
          <p:nvPr/>
        </p:nvGrpSpPr>
        <p:grpSpPr>
          <a:xfrm>
            <a:off x="4876780" y="2418064"/>
            <a:ext cx="407774" cy="356627"/>
            <a:chOff x="4876780" y="2418064"/>
            <a:chExt cx="407774" cy="356627"/>
          </a:xfrm>
        </p:grpSpPr>
        <p:sp>
          <p:nvSpPr>
            <p:cNvPr id="12455" name="Google Shape;12455;p60"/>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0"/>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0"/>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0"/>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0"/>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0"/>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0"/>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0"/>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3" name="Google Shape;12463;p60"/>
          <p:cNvGrpSpPr/>
          <p:nvPr/>
        </p:nvGrpSpPr>
        <p:grpSpPr>
          <a:xfrm>
            <a:off x="7070872" y="2410871"/>
            <a:ext cx="398321" cy="371013"/>
            <a:chOff x="7070872" y="2410871"/>
            <a:chExt cx="398321" cy="371013"/>
          </a:xfrm>
        </p:grpSpPr>
        <p:sp>
          <p:nvSpPr>
            <p:cNvPr id="12464" name="Google Shape;12464;p60"/>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0"/>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0"/>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0"/>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8" name="Google Shape;12468;p60"/>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9" name="Google Shape;12469;p60"/>
          <p:cNvGrpSpPr/>
          <p:nvPr/>
        </p:nvGrpSpPr>
        <p:grpSpPr>
          <a:xfrm>
            <a:off x="5318259" y="2982111"/>
            <a:ext cx="371013" cy="220787"/>
            <a:chOff x="5318259" y="2982111"/>
            <a:chExt cx="371013" cy="220787"/>
          </a:xfrm>
        </p:grpSpPr>
        <p:sp>
          <p:nvSpPr>
            <p:cNvPr id="12470" name="Google Shape;12470;p60"/>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0"/>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0"/>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0"/>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0"/>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0"/>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0"/>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0"/>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60"/>
          <p:cNvGrpSpPr/>
          <p:nvPr/>
        </p:nvGrpSpPr>
        <p:grpSpPr>
          <a:xfrm>
            <a:off x="7073928" y="2905757"/>
            <a:ext cx="371395" cy="371809"/>
            <a:chOff x="7073928" y="2905757"/>
            <a:chExt cx="371395" cy="371809"/>
          </a:xfrm>
        </p:grpSpPr>
        <p:sp>
          <p:nvSpPr>
            <p:cNvPr id="12479" name="Google Shape;12479;p60"/>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0"/>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0"/>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2" name="Google Shape;12482;p60"/>
          <p:cNvGrpSpPr/>
          <p:nvPr/>
        </p:nvGrpSpPr>
        <p:grpSpPr>
          <a:xfrm>
            <a:off x="6188327" y="2955408"/>
            <a:ext cx="371395" cy="272857"/>
            <a:chOff x="6188327" y="2955408"/>
            <a:chExt cx="371395" cy="272857"/>
          </a:xfrm>
        </p:grpSpPr>
        <p:sp>
          <p:nvSpPr>
            <p:cNvPr id="12483" name="Google Shape;12483;p60"/>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0"/>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5" name="Google Shape;12485;p60"/>
          <p:cNvGrpSpPr/>
          <p:nvPr/>
        </p:nvGrpSpPr>
        <p:grpSpPr>
          <a:xfrm>
            <a:off x="7521454" y="2906139"/>
            <a:ext cx="359651" cy="371013"/>
            <a:chOff x="7521454" y="2906139"/>
            <a:chExt cx="359651" cy="371013"/>
          </a:xfrm>
        </p:grpSpPr>
        <p:sp>
          <p:nvSpPr>
            <p:cNvPr id="12486" name="Google Shape;12486;p60"/>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0"/>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0"/>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0"/>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0"/>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1" name="Google Shape;12491;p60"/>
          <p:cNvGrpSpPr/>
          <p:nvPr/>
        </p:nvGrpSpPr>
        <p:grpSpPr>
          <a:xfrm>
            <a:off x="5782845" y="2906521"/>
            <a:ext cx="301661" cy="371013"/>
            <a:chOff x="5782845" y="2906521"/>
            <a:chExt cx="301661" cy="371013"/>
          </a:xfrm>
        </p:grpSpPr>
        <p:sp>
          <p:nvSpPr>
            <p:cNvPr id="12492" name="Google Shape;12492;p60"/>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0"/>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0"/>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60"/>
          <p:cNvGrpSpPr/>
          <p:nvPr/>
        </p:nvGrpSpPr>
        <p:grpSpPr>
          <a:xfrm>
            <a:off x="6630539" y="2917502"/>
            <a:ext cx="371777" cy="349434"/>
            <a:chOff x="6630539" y="2917502"/>
            <a:chExt cx="371777" cy="349434"/>
          </a:xfrm>
        </p:grpSpPr>
        <p:sp>
          <p:nvSpPr>
            <p:cNvPr id="12496" name="Google Shape;12496;p60"/>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0"/>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0"/>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0"/>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0"/>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0"/>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0"/>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3" name="Google Shape;12503;p60"/>
          <p:cNvGrpSpPr/>
          <p:nvPr/>
        </p:nvGrpSpPr>
        <p:grpSpPr>
          <a:xfrm>
            <a:off x="2171474" y="3369229"/>
            <a:ext cx="408156" cy="343737"/>
            <a:chOff x="2171474" y="3369229"/>
            <a:chExt cx="408156" cy="343737"/>
          </a:xfrm>
        </p:grpSpPr>
        <p:sp>
          <p:nvSpPr>
            <p:cNvPr id="12504" name="Google Shape;12504;p60"/>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0"/>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0"/>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0"/>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8" name="Google Shape;12508;p60"/>
          <p:cNvGrpSpPr/>
          <p:nvPr/>
        </p:nvGrpSpPr>
        <p:grpSpPr>
          <a:xfrm>
            <a:off x="4891198" y="2925108"/>
            <a:ext cx="334634" cy="334634"/>
            <a:chOff x="4891198" y="2925108"/>
            <a:chExt cx="334634" cy="334634"/>
          </a:xfrm>
        </p:grpSpPr>
        <p:sp>
          <p:nvSpPr>
            <p:cNvPr id="12509" name="Google Shape;12509;p60"/>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0"/>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0"/>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0"/>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0"/>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0"/>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0"/>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0"/>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60"/>
          <p:cNvGrpSpPr/>
          <p:nvPr/>
        </p:nvGrpSpPr>
        <p:grpSpPr>
          <a:xfrm>
            <a:off x="7976174" y="2925108"/>
            <a:ext cx="334666" cy="334634"/>
            <a:chOff x="7976174" y="2925108"/>
            <a:chExt cx="334666" cy="334634"/>
          </a:xfrm>
        </p:grpSpPr>
        <p:sp>
          <p:nvSpPr>
            <p:cNvPr id="12518" name="Google Shape;12518;p60"/>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0"/>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0"/>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0"/>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0"/>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0"/>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0"/>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0"/>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0"/>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7" name="Google Shape;12527;p60"/>
          <p:cNvGrpSpPr/>
          <p:nvPr/>
        </p:nvGrpSpPr>
        <p:grpSpPr>
          <a:xfrm>
            <a:off x="3091957" y="3374131"/>
            <a:ext cx="354717" cy="332757"/>
            <a:chOff x="3091957" y="3374131"/>
            <a:chExt cx="354717" cy="332757"/>
          </a:xfrm>
        </p:grpSpPr>
        <p:sp>
          <p:nvSpPr>
            <p:cNvPr id="12528" name="Google Shape;12528;p60"/>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0"/>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0"/>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0"/>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0"/>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0"/>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60"/>
          <p:cNvGrpSpPr/>
          <p:nvPr/>
        </p:nvGrpSpPr>
        <p:grpSpPr>
          <a:xfrm>
            <a:off x="3988156" y="3380210"/>
            <a:ext cx="353954" cy="318880"/>
            <a:chOff x="3988156" y="3380210"/>
            <a:chExt cx="353954" cy="318880"/>
          </a:xfrm>
        </p:grpSpPr>
        <p:sp>
          <p:nvSpPr>
            <p:cNvPr id="12535" name="Google Shape;12535;p60"/>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0"/>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0"/>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0"/>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0"/>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0" name="Google Shape;12540;p60"/>
          <p:cNvGrpSpPr/>
          <p:nvPr/>
        </p:nvGrpSpPr>
        <p:grpSpPr>
          <a:xfrm>
            <a:off x="3541011" y="3367320"/>
            <a:ext cx="348257" cy="346188"/>
            <a:chOff x="3541011" y="3367320"/>
            <a:chExt cx="348257" cy="346188"/>
          </a:xfrm>
        </p:grpSpPr>
        <p:sp>
          <p:nvSpPr>
            <p:cNvPr id="12541" name="Google Shape;12541;p60"/>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0"/>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0"/>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0"/>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5" name="Google Shape;12545;p60"/>
          <p:cNvGrpSpPr/>
          <p:nvPr/>
        </p:nvGrpSpPr>
        <p:grpSpPr>
          <a:xfrm>
            <a:off x="850092" y="3352934"/>
            <a:ext cx="369517" cy="375660"/>
            <a:chOff x="850092" y="3352934"/>
            <a:chExt cx="369517" cy="375660"/>
          </a:xfrm>
        </p:grpSpPr>
        <p:sp>
          <p:nvSpPr>
            <p:cNvPr id="12546" name="Google Shape;12546;p60"/>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0"/>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0"/>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0"/>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0"/>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1" name="Google Shape;12551;p60"/>
          <p:cNvGrpSpPr/>
          <p:nvPr/>
        </p:nvGrpSpPr>
        <p:grpSpPr>
          <a:xfrm>
            <a:off x="1314678" y="3358217"/>
            <a:ext cx="334666" cy="365348"/>
            <a:chOff x="1314678" y="3358217"/>
            <a:chExt cx="334666" cy="365348"/>
          </a:xfrm>
        </p:grpSpPr>
        <p:sp>
          <p:nvSpPr>
            <p:cNvPr id="12552" name="Google Shape;12552;p60"/>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0"/>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0"/>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0"/>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0"/>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60"/>
          <p:cNvGrpSpPr/>
          <p:nvPr/>
        </p:nvGrpSpPr>
        <p:grpSpPr>
          <a:xfrm>
            <a:off x="1748582" y="3372635"/>
            <a:ext cx="359269" cy="335780"/>
            <a:chOff x="1748582" y="3372635"/>
            <a:chExt cx="359269" cy="335780"/>
          </a:xfrm>
        </p:grpSpPr>
        <p:sp>
          <p:nvSpPr>
            <p:cNvPr id="12558" name="Google Shape;12558;p60"/>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59" name="Google Shape;12559;p60"/>
            <p:cNvGrpSpPr/>
            <p:nvPr/>
          </p:nvGrpSpPr>
          <p:grpSpPr>
            <a:xfrm>
              <a:off x="1748582" y="3372635"/>
              <a:ext cx="333520" cy="335780"/>
              <a:chOff x="1748582" y="3372635"/>
              <a:chExt cx="333520" cy="335780"/>
            </a:xfrm>
          </p:grpSpPr>
          <p:sp>
            <p:nvSpPr>
              <p:cNvPr id="12560" name="Google Shape;12560;p60"/>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0"/>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0"/>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63" name="Google Shape;12563;p60"/>
          <p:cNvGrpSpPr/>
          <p:nvPr/>
        </p:nvGrpSpPr>
        <p:grpSpPr>
          <a:xfrm>
            <a:off x="2640993" y="3357835"/>
            <a:ext cx="365348" cy="364966"/>
            <a:chOff x="2640993" y="3357835"/>
            <a:chExt cx="365348" cy="364966"/>
          </a:xfrm>
        </p:grpSpPr>
        <p:sp>
          <p:nvSpPr>
            <p:cNvPr id="12564" name="Google Shape;12564;p60"/>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0"/>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0"/>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0"/>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0"/>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0"/>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0"/>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0"/>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0"/>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0"/>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4" name="Google Shape;12574;p60"/>
          <p:cNvGrpSpPr/>
          <p:nvPr/>
        </p:nvGrpSpPr>
        <p:grpSpPr>
          <a:xfrm>
            <a:off x="4886264" y="3366174"/>
            <a:ext cx="350548" cy="350198"/>
            <a:chOff x="4886264" y="3366174"/>
            <a:chExt cx="350548" cy="350198"/>
          </a:xfrm>
        </p:grpSpPr>
        <p:sp>
          <p:nvSpPr>
            <p:cNvPr id="12575" name="Google Shape;12575;p60"/>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0"/>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0"/>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0"/>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0"/>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0"/>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0"/>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0"/>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0"/>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0"/>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0"/>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0"/>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0"/>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8" name="Google Shape;12588;p60"/>
          <p:cNvGrpSpPr/>
          <p:nvPr/>
        </p:nvGrpSpPr>
        <p:grpSpPr>
          <a:xfrm>
            <a:off x="5331913" y="3413947"/>
            <a:ext cx="347143" cy="254684"/>
            <a:chOff x="5331913" y="3413947"/>
            <a:chExt cx="347143" cy="254684"/>
          </a:xfrm>
        </p:grpSpPr>
        <p:sp>
          <p:nvSpPr>
            <p:cNvPr id="12589" name="Google Shape;12589;p60"/>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0"/>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0"/>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0"/>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0"/>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0"/>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5" name="Google Shape;12595;p60"/>
          <p:cNvGrpSpPr/>
          <p:nvPr/>
        </p:nvGrpSpPr>
        <p:grpSpPr>
          <a:xfrm>
            <a:off x="5776798" y="3409778"/>
            <a:ext cx="346379" cy="264518"/>
            <a:chOff x="5776798" y="3409778"/>
            <a:chExt cx="346379" cy="264518"/>
          </a:xfrm>
        </p:grpSpPr>
        <p:sp>
          <p:nvSpPr>
            <p:cNvPr id="12596" name="Google Shape;12596;p60"/>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0"/>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0"/>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0"/>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0"/>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0"/>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2" name="Google Shape;12602;p60"/>
          <p:cNvGrpSpPr/>
          <p:nvPr/>
        </p:nvGrpSpPr>
        <p:grpSpPr>
          <a:xfrm>
            <a:off x="7108015" y="3396505"/>
            <a:ext cx="344883" cy="290299"/>
            <a:chOff x="7108015" y="3396505"/>
            <a:chExt cx="344883" cy="290299"/>
          </a:xfrm>
        </p:grpSpPr>
        <p:sp>
          <p:nvSpPr>
            <p:cNvPr id="12603" name="Google Shape;12603;p60"/>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0"/>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0"/>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0"/>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60"/>
          <p:cNvGrpSpPr/>
          <p:nvPr/>
        </p:nvGrpSpPr>
        <p:grpSpPr>
          <a:xfrm>
            <a:off x="7551754" y="3390808"/>
            <a:ext cx="344883" cy="301311"/>
            <a:chOff x="7551754" y="3390808"/>
            <a:chExt cx="344883" cy="301311"/>
          </a:xfrm>
        </p:grpSpPr>
        <p:sp>
          <p:nvSpPr>
            <p:cNvPr id="12608" name="Google Shape;12608;p60"/>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0"/>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0"/>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0"/>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0"/>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0"/>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0"/>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0"/>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0"/>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0"/>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0"/>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60"/>
          <p:cNvGrpSpPr/>
          <p:nvPr/>
        </p:nvGrpSpPr>
        <p:grpSpPr>
          <a:xfrm>
            <a:off x="6707084" y="3387403"/>
            <a:ext cx="261145" cy="308504"/>
            <a:chOff x="6707084" y="3387403"/>
            <a:chExt cx="261145" cy="308504"/>
          </a:xfrm>
        </p:grpSpPr>
        <p:sp>
          <p:nvSpPr>
            <p:cNvPr id="12620" name="Google Shape;12620;p60"/>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0"/>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0"/>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0"/>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4" name="Google Shape;12624;p60"/>
          <p:cNvGrpSpPr/>
          <p:nvPr/>
        </p:nvGrpSpPr>
        <p:grpSpPr>
          <a:xfrm>
            <a:off x="848978" y="4297637"/>
            <a:ext cx="377824" cy="324418"/>
            <a:chOff x="848978" y="4297637"/>
            <a:chExt cx="377824" cy="324418"/>
          </a:xfrm>
        </p:grpSpPr>
        <p:sp>
          <p:nvSpPr>
            <p:cNvPr id="12625" name="Google Shape;12625;p60"/>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0"/>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7" name="Google Shape;12627;p60"/>
          <p:cNvGrpSpPr/>
          <p:nvPr/>
        </p:nvGrpSpPr>
        <p:grpSpPr>
          <a:xfrm>
            <a:off x="1754279" y="4286593"/>
            <a:ext cx="351439" cy="345965"/>
            <a:chOff x="1754279" y="4286593"/>
            <a:chExt cx="351439" cy="345965"/>
          </a:xfrm>
        </p:grpSpPr>
        <p:sp>
          <p:nvSpPr>
            <p:cNvPr id="12628" name="Google Shape;12628;p60"/>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0"/>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0"/>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0"/>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0"/>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3" name="Google Shape;12633;p60"/>
          <p:cNvGrpSpPr/>
          <p:nvPr/>
        </p:nvGrpSpPr>
        <p:grpSpPr>
          <a:xfrm>
            <a:off x="3996113" y="4291176"/>
            <a:ext cx="336512" cy="335048"/>
            <a:chOff x="3996113" y="4291176"/>
            <a:chExt cx="336512" cy="335048"/>
          </a:xfrm>
        </p:grpSpPr>
        <p:sp>
          <p:nvSpPr>
            <p:cNvPr id="12634" name="Google Shape;12634;p6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37" name="Google Shape;12637;p60"/>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38" name="Google Shape;12638;p60"/>
          <p:cNvGrpSpPr/>
          <p:nvPr/>
        </p:nvGrpSpPr>
        <p:grpSpPr>
          <a:xfrm>
            <a:off x="2179081" y="4285511"/>
            <a:ext cx="397525" cy="348670"/>
            <a:chOff x="2179081" y="4285511"/>
            <a:chExt cx="397525" cy="348670"/>
          </a:xfrm>
        </p:grpSpPr>
        <p:sp>
          <p:nvSpPr>
            <p:cNvPr id="12639" name="Google Shape;12639;p60"/>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0"/>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1" name="Google Shape;12641;p60"/>
          <p:cNvGrpSpPr/>
          <p:nvPr/>
        </p:nvGrpSpPr>
        <p:grpSpPr>
          <a:xfrm>
            <a:off x="3584201" y="4294996"/>
            <a:ext cx="267574" cy="329415"/>
            <a:chOff x="3584201" y="4294996"/>
            <a:chExt cx="267574" cy="329415"/>
          </a:xfrm>
        </p:grpSpPr>
        <p:sp>
          <p:nvSpPr>
            <p:cNvPr id="12642" name="Google Shape;12642;p60"/>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0"/>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0"/>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0"/>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6" name="Google Shape;12646;p60"/>
          <p:cNvGrpSpPr/>
          <p:nvPr/>
        </p:nvGrpSpPr>
        <p:grpSpPr>
          <a:xfrm>
            <a:off x="3082855" y="4295728"/>
            <a:ext cx="375946" cy="327823"/>
            <a:chOff x="3082855" y="4295728"/>
            <a:chExt cx="375946" cy="327823"/>
          </a:xfrm>
        </p:grpSpPr>
        <p:sp>
          <p:nvSpPr>
            <p:cNvPr id="12647" name="Google Shape;12647;p60"/>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0"/>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0"/>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0"/>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0"/>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0"/>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0"/>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0"/>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0"/>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0"/>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0"/>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60"/>
          <p:cNvGrpSpPr/>
          <p:nvPr/>
        </p:nvGrpSpPr>
        <p:grpSpPr>
          <a:xfrm>
            <a:off x="2749016" y="4291176"/>
            <a:ext cx="150831" cy="336926"/>
            <a:chOff x="2749016" y="4291176"/>
            <a:chExt cx="150831" cy="336926"/>
          </a:xfrm>
        </p:grpSpPr>
        <p:sp>
          <p:nvSpPr>
            <p:cNvPr id="12659" name="Google Shape;12659;p60"/>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0"/>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0"/>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0"/>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60"/>
          <p:cNvGrpSpPr/>
          <p:nvPr/>
        </p:nvGrpSpPr>
        <p:grpSpPr>
          <a:xfrm>
            <a:off x="7127716" y="4279432"/>
            <a:ext cx="248254" cy="361942"/>
            <a:chOff x="7127716" y="4279432"/>
            <a:chExt cx="248254" cy="361942"/>
          </a:xfrm>
        </p:grpSpPr>
        <p:sp>
          <p:nvSpPr>
            <p:cNvPr id="12664" name="Google Shape;12664;p60"/>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0"/>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0"/>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0"/>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0"/>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0"/>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0"/>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0"/>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0"/>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3" name="Google Shape;12673;p60"/>
          <p:cNvGrpSpPr/>
          <p:nvPr/>
        </p:nvGrpSpPr>
        <p:grpSpPr>
          <a:xfrm>
            <a:off x="7565408" y="4279432"/>
            <a:ext cx="248255" cy="361942"/>
            <a:chOff x="7565408" y="4279432"/>
            <a:chExt cx="248255" cy="361942"/>
          </a:xfrm>
        </p:grpSpPr>
        <p:sp>
          <p:nvSpPr>
            <p:cNvPr id="12674" name="Google Shape;12674;p60"/>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0"/>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0"/>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0"/>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0"/>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0"/>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0"/>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0"/>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2" name="Google Shape;12682;p60"/>
          <p:cNvGrpSpPr/>
          <p:nvPr/>
        </p:nvGrpSpPr>
        <p:grpSpPr>
          <a:xfrm>
            <a:off x="6264109" y="4279432"/>
            <a:ext cx="225498" cy="361560"/>
            <a:chOff x="6264109" y="4279432"/>
            <a:chExt cx="225498" cy="361560"/>
          </a:xfrm>
        </p:grpSpPr>
        <p:sp>
          <p:nvSpPr>
            <p:cNvPr id="12683" name="Google Shape;12683;p60"/>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0"/>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5" name="Google Shape;12685;p60"/>
          <p:cNvGrpSpPr/>
          <p:nvPr/>
        </p:nvGrpSpPr>
        <p:grpSpPr>
          <a:xfrm>
            <a:off x="7929578" y="4284365"/>
            <a:ext cx="395266" cy="351312"/>
            <a:chOff x="7929578" y="4284365"/>
            <a:chExt cx="395266" cy="351312"/>
          </a:xfrm>
        </p:grpSpPr>
        <p:sp>
          <p:nvSpPr>
            <p:cNvPr id="12686" name="Google Shape;12686;p60"/>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0"/>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0"/>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0"/>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60"/>
          <p:cNvGrpSpPr/>
          <p:nvPr/>
        </p:nvGrpSpPr>
        <p:grpSpPr>
          <a:xfrm>
            <a:off x="6595502" y="4323777"/>
            <a:ext cx="426315" cy="332826"/>
            <a:chOff x="6639652" y="4323777"/>
            <a:chExt cx="426315" cy="332826"/>
          </a:xfrm>
        </p:grpSpPr>
        <p:sp>
          <p:nvSpPr>
            <p:cNvPr id="12691" name="Google Shape;12691;p60"/>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0"/>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0"/>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0"/>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0"/>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0"/>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0"/>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0"/>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0"/>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0"/>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60"/>
          <p:cNvGrpSpPr/>
          <p:nvPr/>
        </p:nvGrpSpPr>
        <p:grpSpPr>
          <a:xfrm>
            <a:off x="5357662" y="4297637"/>
            <a:ext cx="287275" cy="326296"/>
            <a:chOff x="5357662" y="4297637"/>
            <a:chExt cx="287275" cy="326296"/>
          </a:xfrm>
        </p:grpSpPr>
        <p:sp>
          <p:nvSpPr>
            <p:cNvPr id="12702" name="Google Shape;12702;p6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7" name="Google Shape;12707;p60"/>
          <p:cNvGrpSpPr/>
          <p:nvPr/>
        </p:nvGrpSpPr>
        <p:grpSpPr>
          <a:xfrm>
            <a:off x="5774124" y="4294550"/>
            <a:ext cx="331611" cy="331674"/>
            <a:chOff x="5774124" y="4294550"/>
            <a:chExt cx="331611" cy="331674"/>
          </a:xfrm>
        </p:grpSpPr>
        <p:sp>
          <p:nvSpPr>
            <p:cNvPr id="12708" name="Google Shape;12708;p60"/>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0"/>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0" name="Google Shape;12710;p60"/>
          <p:cNvGrpSpPr/>
          <p:nvPr/>
        </p:nvGrpSpPr>
        <p:grpSpPr>
          <a:xfrm>
            <a:off x="4890434" y="4287389"/>
            <a:ext cx="345997" cy="346029"/>
            <a:chOff x="4890434" y="4287389"/>
            <a:chExt cx="345997" cy="346029"/>
          </a:xfrm>
        </p:grpSpPr>
        <p:sp>
          <p:nvSpPr>
            <p:cNvPr id="12711" name="Google Shape;12711;p6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60"/>
          <p:cNvGrpSpPr/>
          <p:nvPr/>
        </p:nvGrpSpPr>
        <p:grpSpPr>
          <a:xfrm>
            <a:off x="2165809" y="3811059"/>
            <a:ext cx="422542" cy="342973"/>
            <a:chOff x="2165809" y="3811059"/>
            <a:chExt cx="422542" cy="342973"/>
          </a:xfrm>
        </p:grpSpPr>
        <p:sp>
          <p:nvSpPr>
            <p:cNvPr id="12719" name="Google Shape;12719;p60"/>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0"/>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0"/>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0"/>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0"/>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0"/>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0"/>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0"/>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0"/>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0"/>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0"/>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0"/>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0"/>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0"/>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0"/>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0"/>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0"/>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0"/>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37" name="Google Shape;12737;p60"/>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8" name="Google Shape;12738;p60"/>
          <p:cNvGrpSpPr/>
          <p:nvPr/>
        </p:nvGrpSpPr>
        <p:grpSpPr>
          <a:xfrm>
            <a:off x="903530" y="3806125"/>
            <a:ext cx="264550" cy="353222"/>
            <a:chOff x="903530" y="3806125"/>
            <a:chExt cx="264550" cy="353222"/>
          </a:xfrm>
        </p:grpSpPr>
        <p:sp>
          <p:nvSpPr>
            <p:cNvPr id="12739" name="Google Shape;12739;p60"/>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0"/>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0"/>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0"/>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3" name="Google Shape;12743;p60"/>
          <p:cNvGrpSpPr/>
          <p:nvPr/>
        </p:nvGrpSpPr>
        <p:grpSpPr>
          <a:xfrm>
            <a:off x="2611458" y="3816374"/>
            <a:ext cx="426329" cy="332375"/>
            <a:chOff x="2611458" y="3816374"/>
            <a:chExt cx="426329" cy="332375"/>
          </a:xfrm>
        </p:grpSpPr>
        <p:sp>
          <p:nvSpPr>
            <p:cNvPr id="12744" name="Google Shape;12744;p60"/>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0"/>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0"/>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0"/>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0"/>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0"/>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0"/>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0"/>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0"/>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0"/>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4" name="Google Shape;12754;p60"/>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55" name="Google Shape;12755;p60"/>
          <p:cNvGrpSpPr/>
          <p:nvPr/>
        </p:nvGrpSpPr>
        <p:grpSpPr>
          <a:xfrm>
            <a:off x="4019984" y="3805393"/>
            <a:ext cx="293704" cy="353954"/>
            <a:chOff x="4019984" y="3805393"/>
            <a:chExt cx="293704" cy="353954"/>
          </a:xfrm>
        </p:grpSpPr>
        <p:sp>
          <p:nvSpPr>
            <p:cNvPr id="12756" name="Google Shape;12756;p60"/>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0"/>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8" name="Google Shape;12758;p60"/>
          <p:cNvGrpSpPr/>
          <p:nvPr/>
        </p:nvGrpSpPr>
        <p:grpSpPr>
          <a:xfrm>
            <a:off x="8006505" y="3390044"/>
            <a:ext cx="323654" cy="303189"/>
            <a:chOff x="8006505" y="3390044"/>
            <a:chExt cx="323654" cy="303189"/>
          </a:xfrm>
        </p:grpSpPr>
        <p:sp>
          <p:nvSpPr>
            <p:cNvPr id="12759" name="Google Shape;12759;p60"/>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0"/>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0"/>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0"/>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0"/>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0"/>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60"/>
          <p:cNvGrpSpPr/>
          <p:nvPr/>
        </p:nvGrpSpPr>
        <p:grpSpPr>
          <a:xfrm>
            <a:off x="1299146" y="3806507"/>
            <a:ext cx="367990" cy="351312"/>
            <a:chOff x="1299146" y="3806507"/>
            <a:chExt cx="367990" cy="351312"/>
          </a:xfrm>
        </p:grpSpPr>
        <p:sp>
          <p:nvSpPr>
            <p:cNvPr id="12766" name="Google Shape;12766;p60"/>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0"/>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8" name="Google Shape;12768;p60"/>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69" name="Google Shape;12769;p60"/>
          <p:cNvGrpSpPr/>
          <p:nvPr/>
        </p:nvGrpSpPr>
        <p:grpSpPr>
          <a:xfrm>
            <a:off x="3095745" y="3805393"/>
            <a:ext cx="352840" cy="354717"/>
            <a:chOff x="3095745" y="3805393"/>
            <a:chExt cx="352840" cy="354717"/>
          </a:xfrm>
        </p:grpSpPr>
        <p:sp>
          <p:nvSpPr>
            <p:cNvPr id="12770" name="Google Shape;12770;p60"/>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0"/>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0"/>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0"/>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0"/>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0"/>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6" name="Google Shape;12776;p60"/>
          <p:cNvGrpSpPr/>
          <p:nvPr/>
        </p:nvGrpSpPr>
        <p:grpSpPr>
          <a:xfrm>
            <a:off x="7550258" y="3832670"/>
            <a:ext cx="371395" cy="301279"/>
            <a:chOff x="7550258" y="3832670"/>
            <a:chExt cx="371395" cy="301279"/>
          </a:xfrm>
        </p:grpSpPr>
        <p:sp>
          <p:nvSpPr>
            <p:cNvPr id="12777" name="Google Shape;12777;p60"/>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0"/>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0"/>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0"/>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0"/>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0"/>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0"/>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0"/>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0"/>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0"/>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0"/>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0"/>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0"/>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0"/>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0"/>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0"/>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0"/>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0"/>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95" name="Google Shape;12795;p60"/>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6" name="Google Shape;12796;p60"/>
          <p:cNvGrpSpPr/>
          <p:nvPr/>
        </p:nvGrpSpPr>
        <p:grpSpPr>
          <a:xfrm>
            <a:off x="6659725" y="3808035"/>
            <a:ext cx="367608" cy="350548"/>
            <a:chOff x="6659725" y="3808035"/>
            <a:chExt cx="367608" cy="350548"/>
          </a:xfrm>
        </p:grpSpPr>
        <p:sp>
          <p:nvSpPr>
            <p:cNvPr id="12797" name="Google Shape;12797;p6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9" name="Google Shape;12799;p60"/>
          <p:cNvGrpSpPr/>
          <p:nvPr/>
        </p:nvGrpSpPr>
        <p:grpSpPr>
          <a:xfrm>
            <a:off x="6219391" y="3816756"/>
            <a:ext cx="356627" cy="334252"/>
            <a:chOff x="6219391" y="3816756"/>
            <a:chExt cx="356627" cy="334252"/>
          </a:xfrm>
        </p:grpSpPr>
        <p:sp>
          <p:nvSpPr>
            <p:cNvPr id="12800" name="Google Shape;12800;p60"/>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0"/>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0"/>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0"/>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60"/>
          <p:cNvGrpSpPr/>
          <p:nvPr/>
        </p:nvGrpSpPr>
        <p:grpSpPr>
          <a:xfrm>
            <a:off x="5778676" y="3826972"/>
            <a:ext cx="349052" cy="313055"/>
            <a:chOff x="5778676" y="3826972"/>
            <a:chExt cx="349052" cy="313055"/>
          </a:xfrm>
        </p:grpSpPr>
        <p:sp>
          <p:nvSpPr>
            <p:cNvPr id="12805" name="Google Shape;12805;p6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60"/>
          <p:cNvGrpSpPr/>
          <p:nvPr/>
        </p:nvGrpSpPr>
        <p:grpSpPr>
          <a:xfrm>
            <a:off x="5355784" y="3834547"/>
            <a:ext cx="299019" cy="297905"/>
            <a:chOff x="5355784" y="3834547"/>
            <a:chExt cx="299019" cy="297905"/>
          </a:xfrm>
        </p:grpSpPr>
        <p:sp>
          <p:nvSpPr>
            <p:cNvPr id="12811" name="Google Shape;12811;p60"/>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0"/>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0"/>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0"/>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5" name="Google Shape;12815;p60"/>
          <p:cNvGrpSpPr/>
          <p:nvPr/>
        </p:nvGrpSpPr>
        <p:grpSpPr>
          <a:xfrm>
            <a:off x="8036455" y="3807271"/>
            <a:ext cx="292176" cy="353985"/>
            <a:chOff x="8036455" y="3807271"/>
            <a:chExt cx="292176" cy="353985"/>
          </a:xfrm>
        </p:grpSpPr>
        <p:sp>
          <p:nvSpPr>
            <p:cNvPr id="12816" name="Google Shape;12816;p60"/>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0"/>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8" name="Google Shape;12818;p60"/>
          <p:cNvGrpSpPr/>
          <p:nvPr/>
        </p:nvGrpSpPr>
        <p:grpSpPr>
          <a:xfrm>
            <a:off x="4874902" y="3808799"/>
            <a:ext cx="345615" cy="350835"/>
            <a:chOff x="4874902" y="3808799"/>
            <a:chExt cx="345615" cy="350835"/>
          </a:xfrm>
        </p:grpSpPr>
        <p:sp>
          <p:nvSpPr>
            <p:cNvPr id="12819" name="Google Shape;12819;p6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2839"/>
        <p:cNvGrpSpPr/>
        <p:nvPr/>
      </p:nvGrpSpPr>
      <p:grpSpPr>
        <a:xfrm>
          <a:off x="0" y="0"/>
          <a:ext cx="0" cy="0"/>
          <a:chOff x="0" y="0"/>
          <a:chExt cx="0" cy="0"/>
        </a:xfrm>
      </p:grpSpPr>
      <p:sp>
        <p:nvSpPr>
          <p:cNvPr id="12840" name="Google Shape;12840;p6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841" name="Google Shape;12841;p6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2842" name="Google Shape;12842;p61"/>
          <p:cNvGrpSpPr/>
          <p:nvPr/>
        </p:nvGrpSpPr>
        <p:grpSpPr>
          <a:xfrm>
            <a:off x="2704005" y="4258781"/>
            <a:ext cx="342144" cy="362704"/>
            <a:chOff x="2704005" y="4258781"/>
            <a:chExt cx="342144" cy="362704"/>
          </a:xfrm>
        </p:grpSpPr>
        <p:sp>
          <p:nvSpPr>
            <p:cNvPr id="12843" name="Google Shape;12843;p61"/>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1"/>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1"/>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1"/>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1"/>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1"/>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1"/>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0" name="Google Shape;12850;p61"/>
          <p:cNvGrpSpPr/>
          <p:nvPr/>
        </p:nvGrpSpPr>
        <p:grpSpPr>
          <a:xfrm>
            <a:off x="2157462" y="4258496"/>
            <a:ext cx="347435" cy="363370"/>
            <a:chOff x="2157462" y="4258496"/>
            <a:chExt cx="347435" cy="363370"/>
          </a:xfrm>
        </p:grpSpPr>
        <p:sp>
          <p:nvSpPr>
            <p:cNvPr id="12851" name="Google Shape;12851;p61"/>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1"/>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1"/>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61"/>
          <p:cNvGrpSpPr/>
          <p:nvPr/>
        </p:nvGrpSpPr>
        <p:grpSpPr>
          <a:xfrm>
            <a:off x="4010963" y="3763781"/>
            <a:ext cx="343665" cy="363211"/>
            <a:chOff x="4010963" y="3763781"/>
            <a:chExt cx="343665" cy="363211"/>
          </a:xfrm>
        </p:grpSpPr>
        <p:sp>
          <p:nvSpPr>
            <p:cNvPr id="12855" name="Google Shape;12855;p61"/>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1"/>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1"/>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1"/>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1"/>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61"/>
          <p:cNvGrpSpPr/>
          <p:nvPr/>
        </p:nvGrpSpPr>
        <p:grpSpPr>
          <a:xfrm>
            <a:off x="2214042" y="3810509"/>
            <a:ext cx="368153" cy="311193"/>
            <a:chOff x="2214042" y="3810509"/>
            <a:chExt cx="368153" cy="311193"/>
          </a:xfrm>
        </p:grpSpPr>
        <p:sp>
          <p:nvSpPr>
            <p:cNvPr id="12861" name="Google Shape;12861;p61"/>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1"/>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3" name="Google Shape;12863;p61"/>
          <p:cNvGrpSpPr/>
          <p:nvPr/>
        </p:nvGrpSpPr>
        <p:grpSpPr>
          <a:xfrm>
            <a:off x="1768938" y="3782219"/>
            <a:ext cx="367805" cy="367773"/>
            <a:chOff x="1768938" y="3782219"/>
            <a:chExt cx="367805" cy="367773"/>
          </a:xfrm>
        </p:grpSpPr>
        <p:sp>
          <p:nvSpPr>
            <p:cNvPr id="12864" name="Google Shape;12864;p61"/>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1"/>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1"/>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1"/>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1"/>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9" name="Google Shape;12869;p61"/>
          <p:cNvGrpSpPr/>
          <p:nvPr/>
        </p:nvGrpSpPr>
        <p:grpSpPr>
          <a:xfrm>
            <a:off x="2681385" y="3798439"/>
            <a:ext cx="325544" cy="327413"/>
            <a:chOff x="2681385" y="3798439"/>
            <a:chExt cx="325544" cy="327413"/>
          </a:xfrm>
        </p:grpSpPr>
        <p:sp>
          <p:nvSpPr>
            <p:cNvPr id="12870" name="Google Shape;12870;p61"/>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1"/>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1"/>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1"/>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1"/>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1"/>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1"/>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7" name="Google Shape;12877;p61"/>
          <p:cNvGrpSpPr/>
          <p:nvPr/>
        </p:nvGrpSpPr>
        <p:grpSpPr>
          <a:xfrm>
            <a:off x="6243928" y="4263502"/>
            <a:ext cx="274254" cy="350824"/>
            <a:chOff x="6243928" y="4263502"/>
            <a:chExt cx="274254" cy="350824"/>
          </a:xfrm>
        </p:grpSpPr>
        <p:sp>
          <p:nvSpPr>
            <p:cNvPr id="12878" name="Google Shape;12878;p61"/>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1"/>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1"/>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1"/>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1"/>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1"/>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1"/>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1"/>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6" name="Google Shape;12886;p61"/>
          <p:cNvGrpSpPr/>
          <p:nvPr/>
        </p:nvGrpSpPr>
        <p:grpSpPr>
          <a:xfrm>
            <a:off x="3560600" y="3763338"/>
            <a:ext cx="352345" cy="363655"/>
            <a:chOff x="3560600" y="3763338"/>
            <a:chExt cx="352345" cy="363655"/>
          </a:xfrm>
        </p:grpSpPr>
        <p:sp>
          <p:nvSpPr>
            <p:cNvPr id="12887" name="Google Shape;12887;p61"/>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1"/>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1"/>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0" name="Google Shape;12890;p61"/>
          <p:cNvGrpSpPr/>
          <p:nvPr/>
        </p:nvGrpSpPr>
        <p:grpSpPr>
          <a:xfrm>
            <a:off x="5790556" y="4261252"/>
            <a:ext cx="279513" cy="356083"/>
            <a:chOff x="5790556" y="4261252"/>
            <a:chExt cx="279513" cy="356083"/>
          </a:xfrm>
        </p:grpSpPr>
        <p:sp>
          <p:nvSpPr>
            <p:cNvPr id="12891" name="Google Shape;12891;p61"/>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1"/>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1"/>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1"/>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1"/>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1"/>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1"/>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8" name="Google Shape;12898;p61"/>
          <p:cNvGrpSpPr/>
          <p:nvPr/>
        </p:nvGrpSpPr>
        <p:grpSpPr>
          <a:xfrm>
            <a:off x="5341333" y="4261252"/>
            <a:ext cx="278752" cy="356463"/>
            <a:chOff x="5341333" y="4261252"/>
            <a:chExt cx="278752" cy="356463"/>
          </a:xfrm>
        </p:grpSpPr>
        <p:sp>
          <p:nvSpPr>
            <p:cNvPr id="12899" name="Google Shape;12899;p61"/>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1"/>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1"/>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1"/>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1"/>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1"/>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1"/>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6" name="Google Shape;12906;p61"/>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7" name="Google Shape;12907;p61"/>
          <p:cNvGrpSpPr/>
          <p:nvPr/>
        </p:nvGrpSpPr>
        <p:grpSpPr>
          <a:xfrm>
            <a:off x="3103646" y="3766076"/>
            <a:ext cx="360233" cy="362451"/>
            <a:chOff x="3107608" y="3763401"/>
            <a:chExt cx="360233" cy="362451"/>
          </a:xfrm>
        </p:grpSpPr>
        <p:sp>
          <p:nvSpPr>
            <p:cNvPr id="12908" name="Google Shape;12908;p61"/>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1"/>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1"/>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1" name="Google Shape;12911;p61"/>
          <p:cNvGrpSpPr/>
          <p:nvPr/>
        </p:nvGrpSpPr>
        <p:grpSpPr>
          <a:xfrm>
            <a:off x="889343" y="3801227"/>
            <a:ext cx="351585" cy="339705"/>
            <a:chOff x="889343" y="3801227"/>
            <a:chExt cx="351585" cy="339705"/>
          </a:xfrm>
        </p:grpSpPr>
        <p:sp>
          <p:nvSpPr>
            <p:cNvPr id="12912" name="Google Shape;12912;p61"/>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1"/>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1"/>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1"/>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1"/>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7" name="Google Shape;12917;p61"/>
          <p:cNvGrpSpPr/>
          <p:nvPr/>
        </p:nvGrpSpPr>
        <p:grpSpPr>
          <a:xfrm>
            <a:off x="4896609" y="4260872"/>
            <a:ext cx="278784" cy="355323"/>
            <a:chOff x="4896609" y="4260872"/>
            <a:chExt cx="278784" cy="355323"/>
          </a:xfrm>
        </p:grpSpPr>
        <p:sp>
          <p:nvSpPr>
            <p:cNvPr id="12918" name="Google Shape;12918;p61"/>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1"/>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1"/>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1"/>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1"/>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1"/>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4" name="Google Shape;12924;p61"/>
          <p:cNvGrpSpPr/>
          <p:nvPr/>
        </p:nvGrpSpPr>
        <p:grpSpPr>
          <a:xfrm>
            <a:off x="7598438" y="4266131"/>
            <a:ext cx="260283" cy="345914"/>
            <a:chOff x="7598438" y="4266131"/>
            <a:chExt cx="260283" cy="345914"/>
          </a:xfrm>
        </p:grpSpPr>
        <p:sp>
          <p:nvSpPr>
            <p:cNvPr id="12925" name="Google Shape;12925;p61"/>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1"/>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1"/>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1"/>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1"/>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1"/>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1"/>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61"/>
          <p:cNvGrpSpPr/>
          <p:nvPr/>
        </p:nvGrpSpPr>
        <p:grpSpPr>
          <a:xfrm>
            <a:off x="1767069" y="3360146"/>
            <a:ext cx="286324" cy="348163"/>
            <a:chOff x="1767069" y="3360146"/>
            <a:chExt cx="286324" cy="348163"/>
          </a:xfrm>
        </p:grpSpPr>
        <p:sp>
          <p:nvSpPr>
            <p:cNvPr id="12933" name="Google Shape;12933;p61"/>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1"/>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1"/>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1"/>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1"/>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1"/>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1"/>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0" name="Google Shape;12940;p61"/>
          <p:cNvGrpSpPr/>
          <p:nvPr/>
        </p:nvGrpSpPr>
        <p:grpSpPr>
          <a:xfrm>
            <a:off x="7149944" y="4266131"/>
            <a:ext cx="260283" cy="345914"/>
            <a:chOff x="7149944" y="4266131"/>
            <a:chExt cx="260283" cy="345914"/>
          </a:xfrm>
        </p:grpSpPr>
        <p:sp>
          <p:nvSpPr>
            <p:cNvPr id="12941" name="Google Shape;12941;p61"/>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1"/>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1"/>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1"/>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1"/>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1"/>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61"/>
          <p:cNvGrpSpPr/>
          <p:nvPr/>
        </p:nvGrpSpPr>
        <p:grpSpPr>
          <a:xfrm>
            <a:off x="6695051" y="4259351"/>
            <a:ext cx="270104" cy="360233"/>
            <a:chOff x="6695051" y="4259351"/>
            <a:chExt cx="270104" cy="360233"/>
          </a:xfrm>
        </p:grpSpPr>
        <p:sp>
          <p:nvSpPr>
            <p:cNvPr id="12948" name="Google Shape;12948;p61"/>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1"/>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1"/>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61"/>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2" name="Google Shape;12952;p61"/>
          <p:cNvGrpSpPr/>
          <p:nvPr/>
        </p:nvGrpSpPr>
        <p:grpSpPr>
          <a:xfrm>
            <a:off x="8047661" y="4257451"/>
            <a:ext cx="277263" cy="362514"/>
            <a:chOff x="8047661" y="4257451"/>
            <a:chExt cx="277263" cy="362514"/>
          </a:xfrm>
        </p:grpSpPr>
        <p:sp>
          <p:nvSpPr>
            <p:cNvPr id="12953" name="Google Shape;12953;p61"/>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1"/>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1"/>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1"/>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7" name="Google Shape;12957;p61"/>
          <p:cNvGrpSpPr/>
          <p:nvPr/>
        </p:nvGrpSpPr>
        <p:grpSpPr>
          <a:xfrm>
            <a:off x="6248078" y="3784468"/>
            <a:ext cx="277263" cy="356115"/>
            <a:chOff x="6248078" y="3784468"/>
            <a:chExt cx="277263" cy="356115"/>
          </a:xfrm>
        </p:grpSpPr>
        <p:sp>
          <p:nvSpPr>
            <p:cNvPr id="12958" name="Google Shape;12958;p61"/>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1"/>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1"/>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1"/>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1"/>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3" name="Google Shape;12963;p61"/>
          <p:cNvGrpSpPr/>
          <p:nvPr/>
        </p:nvGrpSpPr>
        <p:grpSpPr>
          <a:xfrm>
            <a:off x="5800725" y="3785989"/>
            <a:ext cx="277644" cy="354594"/>
            <a:chOff x="5800725" y="3785989"/>
            <a:chExt cx="277644" cy="354594"/>
          </a:xfrm>
        </p:grpSpPr>
        <p:sp>
          <p:nvSpPr>
            <p:cNvPr id="12964" name="Google Shape;12964;p61"/>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1"/>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1"/>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1"/>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1"/>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1"/>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1"/>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1" name="Google Shape;12971;p61"/>
          <p:cNvGrpSpPr/>
          <p:nvPr/>
        </p:nvGrpSpPr>
        <p:grpSpPr>
          <a:xfrm>
            <a:off x="2206122" y="3360748"/>
            <a:ext cx="308183" cy="347561"/>
            <a:chOff x="2206122" y="3360748"/>
            <a:chExt cx="308183" cy="347561"/>
          </a:xfrm>
        </p:grpSpPr>
        <p:sp>
          <p:nvSpPr>
            <p:cNvPr id="12972" name="Google Shape;12972;p61"/>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1"/>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1"/>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1"/>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1"/>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61"/>
          <p:cNvGrpSpPr/>
          <p:nvPr/>
        </p:nvGrpSpPr>
        <p:grpSpPr>
          <a:xfrm>
            <a:off x="5353403" y="3785609"/>
            <a:ext cx="277992" cy="354974"/>
            <a:chOff x="5353403" y="3785609"/>
            <a:chExt cx="277992" cy="354974"/>
          </a:xfrm>
        </p:grpSpPr>
        <p:sp>
          <p:nvSpPr>
            <p:cNvPr id="12978" name="Google Shape;12978;p61"/>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1"/>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1"/>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1"/>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1"/>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1"/>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4" name="Google Shape;12984;p61"/>
          <p:cNvGrpSpPr/>
          <p:nvPr/>
        </p:nvGrpSpPr>
        <p:grpSpPr>
          <a:xfrm>
            <a:off x="4896229" y="3785989"/>
            <a:ext cx="278784" cy="354594"/>
            <a:chOff x="4896229" y="3785989"/>
            <a:chExt cx="278784" cy="354594"/>
          </a:xfrm>
        </p:grpSpPr>
        <p:sp>
          <p:nvSpPr>
            <p:cNvPr id="12985" name="Google Shape;12985;p61"/>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1"/>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1"/>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1"/>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1"/>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1"/>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1"/>
          <p:cNvGrpSpPr/>
          <p:nvPr/>
        </p:nvGrpSpPr>
        <p:grpSpPr>
          <a:xfrm>
            <a:off x="7592387" y="3787858"/>
            <a:ext cx="273874" cy="351204"/>
            <a:chOff x="7592387" y="3787858"/>
            <a:chExt cx="273874" cy="351204"/>
          </a:xfrm>
        </p:grpSpPr>
        <p:sp>
          <p:nvSpPr>
            <p:cNvPr id="12992" name="Google Shape;12992;p61"/>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1"/>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1"/>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1"/>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6" name="Google Shape;12996;p61"/>
          <p:cNvGrpSpPr/>
          <p:nvPr/>
        </p:nvGrpSpPr>
        <p:grpSpPr>
          <a:xfrm>
            <a:off x="7145794" y="3787858"/>
            <a:ext cx="274254" cy="350444"/>
            <a:chOff x="7145794" y="3787858"/>
            <a:chExt cx="274254" cy="350444"/>
          </a:xfrm>
        </p:grpSpPr>
        <p:sp>
          <p:nvSpPr>
            <p:cNvPr id="12997" name="Google Shape;12997;p61"/>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1"/>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1"/>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1"/>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1"/>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1"/>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3" name="Google Shape;13003;p61"/>
          <p:cNvGrpSpPr/>
          <p:nvPr/>
        </p:nvGrpSpPr>
        <p:grpSpPr>
          <a:xfrm>
            <a:off x="8054060" y="3787098"/>
            <a:ext cx="266334" cy="353834"/>
            <a:chOff x="8054060" y="3787098"/>
            <a:chExt cx="266334" cy="353834"/>
          </a:xfrm>
        </p:grpSpPr>
        <p:sp>
          <p:nvSpPr>
            <p:cNvPr id="13004" name="Google Shape;13004;p61"/>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1"/>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1"/>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1"/>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8" name="Google Shape;13008;p61"/>
          <p:cNvGrpSpPr/>
          <p:nvPr/>
        </p:nvGrpSpPr>
        <p:grpSpPr>
          <a:xfrm>
            <a:off x="6702211" y="3782599"/>
            <a:ext cx="270104" cy="361754"/>
            <a:chOff x="6702211" y="3782599"/>
            <a:chExt cx="270104" cy="361754"/>
          </a:xfrm>
        </p:grpSpPr>
        <p:sp>
          <p:nvSpPr>
            <p:cNvPr id="13009" name="Google Shape;13009;p61"/>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1"/>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1"/>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1"/>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1"/>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61"/>
          <p:cNvGrpSpPr/>
          <p:nvPr/>
        </p:nvGrpSpPr>
        <p:grpSpPr>
          <a:xfrm>
            <a:off x="3516886" y="3438727"/>
            <a:ext cx="391854" cy="269922"/>
            <a:chOff x="3516850" y="3406526"/>
            <a:chExt cx="369674" cy="254644"/>
          </a:xfrm>
        </p:grpSpPr>
        <p:sp>
          <p:nvSpPr>
            <p:cNvPr id="13015" name="Google Shape;13015;p61"/>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1"/>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1"/>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1"/>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9" name="Google Shape;13019;p61"/>
          <p:cNvGrpSpPr/>
          <p:nvPr/>
        </p:nvGrpSpPr>
        <p:grpSpPr>
          <a:xfrm>
            <a:off x="1310655" y="3360527"/>
            <a:ext cx="306314" cy="347403"/>
            <a:chOff x="1310655" y="3360527"/>
            <a:chExt cx="306314" cy="347403"/>
          </a:xfrm>
        </p:grpSpPr>
        <p:sp>
          <p:nvSpPr>
            <p:cNvPr id="13020" name="Google Shape;13020;p61"/>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1"/>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1"/>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1"/>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1"/>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5" name="Google Shape;13025;p61"/>
          <p:cNvGrpSpPr/>
          <p:nvPr/>
        </p:nvGrpSpPr>
        <p:grpSpPr>
          <a:xfrm>
            <a:off x="3119678" y="3360146"/>
            <a:ext cx="269343" cy="348543"/>
            <a:chOff x="3119678" y="3360146"/>
            <a:chExt cx="269343" cy="348543"/>
          </a:xfrm>
        </p:grpSpPr>
        <p:sp>
          <p:nvSpPr>
            <p:cNvPr id="13026" name="Google Shape;13026;p61"/>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1"/>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1"/>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1"/>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1"/>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1"/>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1"/>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3" name="Google Shape;13033;p61"/>
          <p:cNvGrpSpPr/>
          <p:nvPr/>
        </p:nvGrpSpPr>
        <p:grpSpPr>
          <a:xfrm>
            <a:off x="3967213" y="3356947"/>
            <a:ext cx="368185" cy="354753"/>
            <a:chOff x="3967213" y="3356947"/>
            <a:chExt cx="368185" cy="354753"/>
          </a:xfrm>
        </p:grpSpPr>
        <p:sp>
          <p:nvSpPr>
            <p:cNvPr id="13034" name="Google Shape;13034;p61"/>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1"/>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1"/>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1"/>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1"/>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9" name="Google Shape;13039;p61"/>
          <p:cNvGrpSpPr/>
          <p:nvPr/>
        </p:nvGrpSpPr>
        <p:grpSpPr>
          <a:xfrm>
            <a:off x="871254" y="3360146"/>
            <a:ext cx="285183" cy="347023"/>
            <a:chOff x="871254" y="3360146"/>
            <a:chExt cx="285183" cy="347023"/>
          </a:xfrm>
        </p:grpSpPr>
        <p:sp>
          <p:nvSpPr>
            <p:cNvPr id="13040" name="Google Shape;13040;p61"/>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1"/>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1"/>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1"/>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4" name="Google Shape;13044;p61"/>
          <p:cNvGrpSpPr/>
          <p:nvPr/>
        </p:nvGrpSpPr>
        <p:grpSpPr>
          <a:xfrm>
            <a:off x="2665165" y="3360146"/>
            <a:ext cx="281794" cy="349684"/>
            <a:chOff x="2665165" y="3360146"/>
            <a:chExt cx="281794" cy="349684"/>
          </a:xfrm>
        </p:grpSpPr>
        <p:sp>
          <p:nvSpPr>
            <p:cNvPr id="13045" name="Google Shape;13045;p61"/>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1"/>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1"/>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1"/>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1"/>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0" name="Google Shape;13050;p61"/>
          <p:cNvGrpSpPr/>
          <p:nvPr/>
        </p:nvGrpSpPr>
        <p:grpSpPr>
          <a:xfrm>
            <a:off x="7156344" y="3347696"/>
            <a:ext cx="264465" cy="353074"/>
            <a:chOff x="7156344" y="3347696"/>
            <a:chExt cx="264465" cy="353074"/>
          </a:xfrm>
        </p:grpSpPr>
        <p:sp>
          <p:nvSpPr>
            <p:cNvPr id="13051" name="Google Shape;13051;p61"/>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1"/>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1"/>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1"/>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1"/>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6" name="Google Shape;13056;p61"/>
          <p:cNvGrpSpPr/>
          <p:nvPr/>
        </p:nvGrpSpPr>
        <p:grpSpPr>
          <a:xfrm>
            <a:off x="6703732" y="3346936"/>
            <a:ext cx="264813" cy="352693"/>
            <a:chOff x="6703732" y="3346936"/>
            <a:chExt cx="264813" cy="352693"/>
          </a:xfrm>
        </p:grpSpPr>
        <p:sp>
          <p:nvSpPr>
            <p:cNvPr id="13057" name="Google Shape;13057;p61"/>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1"/>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1"/>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1"/>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1"/>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2" name="Google Shape;13062;p61"/>
          <p:cNvGrpSpPr/>
          <p:nvPr/>
        </p:nvGrpSpPr>
        <p:grpSpPr>
          <a:xfrm>
            <a:off x="6252228" y="3346936"/>
            <a:ext cx="265193" cy="352693"/>
            <a:chOff x="6252228" y="3346936"/>
            <a:chExt cx="265193" cy="352693"/>
          </a:xfrm>
        </p:grpSpPr>
        <p:sp>
          <p:nvSpPr>
            <p:cNvPr id="13063" name="Google Shape;13063;p61"/>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1"/>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1"/>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6" name="Google Shape;13066;p61"/>
          <p:cNvGrpSpPr/>
          <p:nvPr/>
        </p:nvGrpSpPr>
        <p:grpSpPr>
          <a:xfrm>
            <a:off x="5801105" y="3347696"/>
            <a:ext cx="264813" cy="351933"/>
            <a:chOff x="5801105" y="3347696"/>
            <a:chExt cx="264813" cy="351933"/>
          </a:xfrm>
        </p:grpSpPr>
        <p:sp>
          <p:nvSpPr>
            <p:cNvPr id="13067" name="Google Shape;13067;p61"/>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1"/>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1"/>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1"/>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61"/>
          <p:cNvGrpSpPr/>
          <p:nvPr/>
        </p:nvGrpSpPr>
        <p:grpSpPr>
          <a:xfrm>
            <a:off x="5349253" y="3346936"/>
            <a:ext cx="265922" cy="352693"/>
            <a:chOff x="5349253" y="3346936"/>
            <a:chExt cx="265922" cy="352693"/>
          </a:xfrm>
        </p:grpSpPr>
        <p:sp>
          <p:nvSpPr>
            <p:cNvPr id="13072" name="Google Shape;13072;p61"/>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1"/>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1"/>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1"/>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1"/>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1"/>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8" name="Google Shape;13078;p61"/>
          <p:cNvGrpSpPr/>
          <p:nvPr/>
        </p:nvGrpSpPr>
        <p:grpSpPr>
          <a:xfrm>
            <a:off x="4907159" y="3346936"/>
            <a:ext cx="264845" cy="354214"/>
            <a:chOff x="4907159" y="3346936"/>
            <a:chExt cx="264845" cy="354214"/>
          </a:xfrm>
        </p:grpSpPr>
        <p:sp>
          <p:nvSpPr>
            <p:cNvPr id="13079" name="Google Shape;13079;p61"/>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1"/>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61"/>
          <p:cNvGrpSpPr/>
          <p:nvPr/>
        </p:nvGrpSpPr>
        <p:grpSpPr>
          <a:xfrm>
            <a:off x="8048421" y="3334486"/>
            <a:ext cx="276503" cy="369674"/>
            <a:chOff x="8048421" y="3334486"/>
            <a:chExt cx="276503" cy="369674"/>
          </a:xfrm>
        </p:grpSpPr>
        <p:sp>
          <p:nvSpPr>
            <p:cNvPr id="13082" name="Google Shape;13082;p61"/>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1"/>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1"/>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1"/>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1"/>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1"/>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8" name="Google Shape;13088;p61"/>
          <p:cNvGrpSpPr/>
          <p:nvPr/>
        </p:nvGrpSpPr>
        <p:grpSpPr>
          <a:xfrm>
            <a:off x="7575787" y="3329955"/>
            <a:ext cx="295384" cy="376834"/>
            <a:chOff x="7575787" y="3329955"/>
            <a:chExt cx="295384" cy="376834"/>
          </a:xfrm>
        </p:grpSpPr>
        <p:sp>
          <p:nvSpPr>
            <p:cNvPr id="13089" name="Google Shape;13089;p61"/>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1"/>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1"/>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1"/>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61"/>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1"/>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5" name="Google Shape;13095;p61"/>
          <p:cNvGrpSpPr/>
          <p:nvPr/>
        </p:nvGrpSpPr>
        <p:grpSpPr>
          <a:xfrm>
            <a:off x="864062" y="2884503"/>
            <a:ext cx="264084" cy="347783"/>
            <a:chOff x="864062" y="2884503"/>
            <a:chExt cx="264084" cy="347783"/>
          </a:xfrm>
        </p:grpSpPr>
        <p:sp>
          <p:nvSpPr>
            <p:cNvPr id="13096" name="Google Shape;13096;p61"/>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1"/>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1"/>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1"/>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1"/>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1"/>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1"/>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1"/>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1"/>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1"/>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6" name="Google Shape;13106;p61"/>
          <p:cNvGrpSpPr/>
          <p:nvPr/>
        </p:nvGrpSpPr>
        <p:grpSpPr>
          <a:xfrm>
            <a:off x="3978523" y="2884661"/>
            <a:ext cx="348955" cy="346516"/>
            <a:chOff x="3978523" y="2884661"/>
            <a:chExt cx="348955" cy="346516"/>
          </a:xfrm>
        </p:grpSpPr>
        <p:sp>
          <p:nvSpPr>
            <p:cNvPr id="13107" name="Google Shape;13107;p61"/>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1"/>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1"/>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1"/>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1"/>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1"/>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1"/>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1"/>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61"/>
          <p:cNvGrpSpPr/>
          <p:nvPr/>
        </p:nvGrpSpPr>
        <p:grpSpPr>
          <a:xfrm>
            <a:off x="3527780" y="2885263"/>
            <a:ext cx="347435" cy="345534"/>
            <a:chOff x="3527780" y="2885263"/>
            <a:chExt cx="347435" cy="345534"/>
          </a:xfrm>
        </p:grpSpPr>
        <p:sp>
          <p:nvSpPr>
            <p:cNvPr id="13116" name="Google Shape;13116;p61"/>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1"/>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1"/>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1"/>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1"/>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1"/>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1"/>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1"/>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1"/>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1"/>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1"/>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1"/>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1"/>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1"/>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1"/>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1"/>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1"/>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1"/>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1"/>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1"/>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1"/>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1"/>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1"/>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9" name="Google Shape;13139;p61"/>
          <p:cNvGrpSpPr/>
          <p:nvPr/>
        </p:nvGrpSpPr>
        <p:grpSpPr>
          <a:xfrm>
            <a:off x="2239671" y="2884503"/>
            <a:ext cx="218053" cy="348543"/>
            <a:chOff x="2239671" y="2884503"/>
            <a:chExt cx="218053" cy="348543"/>
          </a:xfrm>
        </p:grpSpPr>
        <p:sp>
          <p:nvSpPr>
            <p:cNvPr id="13140" name="Google Shape;13140;p61"/>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1"/>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1"/>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1"/>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1"/>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5" name="Google Shape;13145;p61"/>
          <p:cNvGrpSpPr/>
          <p:nvPr/>
        </p:nvGrpSpPr>
        <p:grpSpPr>
          <a:xfrm>
            <a:off x="2691555" y="2884503"/>
            <a:ext cx="215044" cy="348924"/>
            <a:chOff x="2691555" y="2884503"/>
            <a:chExt cx="215044" cy="348924"/>
          </a:xfrm>
        </p:grpSpPr>
        <p:sp>
          <p:nvSpPr>
            <p:cNvPr id="13146" name="Google Shape;13146;p61"/>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1"/>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1"/>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9" name="Google Shape;13149;p61"/>
          <p:cNvGrpSpPr/>
          <p:nvPr/>
        </p:nvGrpSpPr>
        <p:grpSpPr>
          <a:xfrm>
            <a:off x="1770459" y="2884503"/>
            <a:ext cx="254644" cy="348828"/>
            <a:chOff x="1770459" y="2884503"/>
            <a:chExt cx="254644" cy="348828"/>
          </a:xfrm>
        </p:grpSpPr>
        <p:sp>
          <p:nvSpPr>
            <p:cNvPr id="13150" name="Google Shape;13150;p61"/>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1"/>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1"/>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1"/>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1"/>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1"/>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1"/>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1"/>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8" name="Google Shape;13158;p61"/>
          <p:cNvGrpSpPr/>
          <p:nvPr/>
        </p:nvGrpSpPr>
        <p:grpSpPr>
          <a:xfrm>
            <a:off x="1317466" y="2884883"/>
            <a:ext cx="258382" cy="348543"/>
            <a:chOff x="1317466" y="2884883"/>
            <a:chExt cx="258382" cy="348543"/>
          </a:xfrm>
        </p:grpSpPr>
        <p:sp>
          <p:nvSpPr>
            <p:cNvPr id="13159" name="Google Shape;13159;p61"/>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1"/>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61"/>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1"/>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1"/>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1"/>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1"/>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1"/>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61"/>
          <p:cNvGrpSpPr/>
          <p:nvPr/>
        </p:nvGrpSpPr>
        <p:grpSpPr>
          <a:xfrm>
            <a:off x="3121167" y="2884883"/>
            <a:ext cx="258414" cy="348543"/>
            <a:chOff x="3121167" y="2884883"/>
            <a:chExt cx="258414" cy="348543"/>
          </a:xfrm>
        </p:grpSpPr>
        <p:sp>
          <p:nvSpPr>
            <p:cNvPr id="13168" name="Google Shape;13168;p61"/>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1"/>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1"/>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1"/>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1"/>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1"/>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1"/>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1"/>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6" name="Google Shape;13176;p61"/>
          <p:cNvGrpSpPr/>
          <p:nvPr/>
        </p:nvGrpSpPr>
        <p:grpSpPr>
          <a:xfrm>
            <a:off x="4899999" y="2882095"/>
            <a:ext cx="271244" cy="346801"/>
            <a:chOff x="4899999" y="2882095"/>
            <a:chExt cx="271244" cy="346801"/>
          </a:xfrm>
        </p:grpSpPr>
        <p:sp>
          <p:nvSpPr>
            <p:cNvPr id="13177" name="Google Shape;13177;p61"/>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1"/>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1"/>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1"/>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1"/>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1"/>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1"/>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1"/>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1"/>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1"/>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7" name="Google Shape;13187;p61"/>
          <p:cNvGrpSpPr/>
          <p:nvPr/>
        </p:nvGrpSpPr>
        <p:grpSpPr>
          <a:xfrm>
            <a:off x="7162775" y="2881113"/>
            <a:ext cx="259523" cy="346294"/>
            <a:chOff x="7162775" y="2881113"/>
            <a:chExt cx="259523" cy="346294"/>
          </a:xfrm>
        </p:grpSpPr>
        <p:sp>
          <p:nvSpPr>
            <p:cNvPr id="13188" name="Google Shape;13188;p61"/>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1"/>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1"/>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1"/>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1"/>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1"/>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4" name="Google Shape;13194;p61"/>
          <p:cNvGrpSpPr/>
          <p:nvPr/>
        </p:nvGrpSpPr>
        <p:grpSpPr>
          <a:xfrm>
            <a:off x="6709751" y="2881842"/>
            <a:ext cx="261075" cy="347815"/>
            <a:chOff x="6709751" y="2881842"/>
            <a:chExt cx="261075" cy="347815"/>
          </a:xfrm>
        </p:grpSpPr>
        <p:sp>
          <p:nvSpPr>
            <p:cNvPr id="13195" name="Google Shape;13195;p61"/>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1"/>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1"/>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1"/>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1"/>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1"/>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1" name="Google Shape;13201;p61"/>
          <p:cNvGrpSpPr/>
          <p:nvPr/>
        </p:nvGrpSpPr>
        <p:grpSpPr>
          <a:xfrm>
            <a:off x="5807156" y="2881113"/>
            <a:ext cx="261043" cy="348163"/>
            <a:chOff x="5807156" y="2881113"/>
            <a:chExt cx="261043" cy="348163"/>
          </a:xfrm>
        </p:grpSpPr>
        <p:sp>
          <p:nvSpPr>
            <p:cNvPr id="13202" name="Google Shape;13202;p61"/>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1"/>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1"/>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1"/>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1"/>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7" name="Google Shape;13207;p61"/>
          <p:cNvGrpSpPr/>
          <p:nvPr/>
        </p:nvGrpSpPr>
        <p:grpSpPr>
          <a:xfrm>
            <a:off x="5355653" y="2881493"/>
            <a:ext cx="262184" cy="346643"/>
            <a:chOff x="5355653" y="2881493"/>
            <a:chExt cx="262184" cy="346643"/>
          </a:xfrm>
        </p:grpSpPr>
        <p:sp>
          <p:nvSpPr>
            <p:cNvPr id="13208" name="Google Shape;13208;p61"/>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1"/>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1"/>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1"/>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1"/>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61"/>
          <p:cNvGrpSpPr/>
          <p:nvPr/>
        </p:nvGrpSpPr>
        <p:grpSpPr>
          <a:xfrm>
            <a:off x="8055961" y="2881842"/>
            <a:ext cx="260283" cy="345914"/>
            <a:chOff x="8055961" y="2881842"/>
            <a:chExt cx="260283" cy="345914"/>
          </a:xfrm>
        </p:grpSpPr>
        <p:sp>
          <p:nvSpPr>
            <p:cNvPr id="13214" name="Google Shape;13214;p61"/>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1"/>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1"/>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1"/>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8" name="Google Shape;13218;p61"/>
          <p:cNvGrpSpPr/>
          <p:nvPr/>
        </p:nvGrpSpPr>
        <p:grpSpPr>
          <a:xfrm>
            <a:off x="7609368" y="2893912"/>
            <a:ext cx="264813" cy="353105"/>
            <a:chOff x="7609368" y="2893912"/>
            <a:chExt cx="264813" cy="353105"/>
          </a:xfrm>
        </p:grpSpPr>
        <p:sp>
          <p:nvSpPr>
            <p:cNvPr id="13219" name="Google Shape;13219;p61"/>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1"/>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1"/>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1"/>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1"/>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1"/>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5" name="Google Shape;13225;p61"/>
          <p:cNvGrpSpPr/>
          <p:nvPr/>
        </p:nvGrpSpPr>
        <p:grpSpPr>
          <a:xfrm>
            <a:off x="6248458" y="2869772"/>
            <a:ext cx="270864" cy="360645"/>
            <a:chOff x="6248458" y="2869772"/>
            <a:chExt cx="270864" cy="360645"/>
          </a:xfrm>
        </p:grpSpPr>
        <p:sp>
          <p:nvSpPr>
            <p:cNvPr id="13226" name="Google Shape;13226;p61"/>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1"/>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1"/>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1"/>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1"/>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1" name="Google Shape;13231;p61"/>
          <p:cNvGrpSpPr/>
          <p:nvPr/>
        </p:nvGrpSpPr>
        <p:grpSpPr>
          <a:xfrm>
            <a:off x="3075928" y="2445798"/>
            <a:ext cx="363243" cy="300675"/>
            <a:chOff x="3075928" y="2445798"/>
            <a:chExt cx="363243" cy="300675"/>
          </a:xfrm>
        </p:grpSpPr>
        <p:sp>
          <p:nvSpPr>
            <p:cNvPr id="13232" name="Google Shape;13232;p61"/>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1"/>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1"/>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1"/>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1"/>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1"/>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1"/>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1"/>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1"/>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1"/>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1"/>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3" name="Google Shape;13243;p61"/>
          <p:cNvGrpSpPr/>
          <p:nvPr/>
        </p:nvGrpSpPr>
        <p:grpSpPr>
          <a:xfrm>
            <a:off x="2633105" y="2431859"/>
            <a:ext cx="363243" cy="328585"/>
            <a:chOff x="2633105" y="2431859"/>
            <a:chExt cx="363243" cy="328585"/>
          </a:xfrm>
        </p:grpSpPr>
        <p:sp>
          <p:nvSpPr>
            <p:cNvPr id="13244" name="Google Shape;13244;p61"/>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1"/>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1"/>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1"/>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1"/>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1"/>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1"/>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1"/>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2" name="Google Shape;13252;p61"/>
          <p:cNvGrpSpPr/>
          <p:nvPr/>
        </p:nvGrpSpPr>
        <p:grpSpPr>
          <a:xfrm>
            <a:off x="2189142" y="2421310"/>
            <a:ext cx="365904" cy="350064"/>
            <a:chOff x="2189142" y="2421310"/>
            <a:chExt cx="365904" cy="350064"/>
          </a:xfrm>
        </p:grpSpPr>
        <p:sp>
          <p:nvSpPr>
            <p:cNvPr id="13253" name="Google Shape;13253;p61"/>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1"/>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1"/>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1"/>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1"/>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1"/>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1"/>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1"/>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1"/>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62" name="Google Shape;13262;p61"/>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63" name="Google Shape;13263;p61"/>
          <p:cNvGrpSpPr/>
          <p:nvPr/>
        </p:nvGrpSpPr>
        <p:grpSpPr>
          <a:xfrm>
            <a:off x="3961923" y="2486317"/>
            <a:ext cx="364415" cy="220936"/>
            <a:chOff x="3961923" y="2486317"/>
            <a:chExt cx="364415" cy="220936"/>
          </a:xfrm>
        </p:grpSpPr>
        <p:sp>
          <p:nvSpPr>
            <p:cNvPr id="13264" name="Google Shape;13264;p61"/>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1"/>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1"/>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1"/>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68" name="Google Shape;13268;p61"/>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69" name="Google Shape;13269;p61"/>
          <p:cNvGrpSpPr/>
          <p:nvPr/>
        </p:nvGrpSpPr>
        <p:grpSpPr>
          <a:xfrm>
            <a:off x="1303876" y="2419377"/>
            <a:ext cx="363275" cy="354626"/>
            <a:chOff x="1303876" y="2419377"/>
            <a:chExt cx="363275" cy="354626"/>
          </a:xfrm>
        </p:grpSpPr>
        <p:sp>
          <p:nvSpPr>
            <p:cNvPr id="13270" name="Google Shape;13270;p61"/>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1"/>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1"/>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1"/>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1"/>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1"/>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1"/>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1"/>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8" name="Google Shape;13278;p61"/>
          <p:cNvGrpSpPr/>
          <p:nvPr/>
        </p:nvGrpSpPr>
        <p:grpSpPr>
          <a:xfrm>
            <a:off x="861053" y="2414910"/>
            <a:ext cx="362134" cy="363623"/>
            <a:chOff x="861053" y="2414910"/>
            <a:chExt cx="362134" cy="363623"/>
          </a:xfrm>
        </p:grpSpPr>
        <p:sp>
          <p:nvSpPr>
            <p:cNvPr id="13279" name="Google Shape;13279;p61"/>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1"/>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1"/>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1"/>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1"/>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4" name="Google Shape;13284;p61"/>
          <p:cNvGrpSpPr/>
          <p:nvPr/>
        </p:nvGrpSpPr>
        <p:grpSpPr>
          <a:xfrm>
            <a:off x="7594288" y="2415259"/>
            <a:ext cx="279513" cy="355735"/>
            <a:chOff x="7594288" y="2415259"/>
            <a:chExt cx="279513" cy="355735"/>
          </a:xfrm>
        </p:grpSpPr>
        <p:sp>
          <p:nvSpPr>
            <p:cNvPr id="13285" name="Google Shape;13285;p61"/>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1"/>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1"/>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1"/>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1"/>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1"/>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1" name="Google Shape;13291;p61"/>
          <p:cNvGrpSpPr/>
          <p:nvPr/>
        </p:nvGrpSpPr>
        <p:grpSpPr>
          <a:xfrm>
            <a:off x="7145794" y="2415639"/>
            <a:ext cx="278784" cy="355735"/>
            <a:chOff x="7145794" y="2415639"/>
            <a:chExt cx="278784" cy="355735"/>
          </a:xfrm>
        </p:grpSpPr>
        <p:sp>
          <p:nvSpPr>
            <p:cNvPr id="13292" name="Google Shape;13292;p61"/>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61"/>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1"/>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1"/>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1"/>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1"/>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1"/>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1"/>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1"/>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1"/>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2" name="Google Shape;13302;p61"/>
          <p:cNvGrpSpPr/>
          <p:nvPr/>
        </p:nvGrpSpPr>
        <p:grpSpPr>
          <a:xfrm>
            <a:off x="6698441" y="2414530"/>
            <a:ext cx="277644" cy="357984"/>
            <a:chOff x="6698441" y="2414530"/>
            <a:chExt cx="277644" cy="357984"/>
          </a:xfrm>
        </p:grpSpPr>
        <p:sp>
          <p:nvSpPr>
            <p:cNvPr id="13303" name="Google Shape;13303;p61"/>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1"/>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1"/>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1"/>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1"/>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1"/>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9" name="Google Shape;13309;p61"/>
          <p:cNvGrpSpPr/>
          <p:nvPr/>
        </p:nvGrpSpPr>
        <p:grpSpPr>
          <a:xfrm>
            <a:off x="4897750" y="2415639"/>
            <a:ext cx="279513" cy="357255"/>
            <a:chOff x="4897750" y="2415639"/>
            <a:chExt cx="279513" cy="357255"/>
          </a:xfrm>
        </p:grpSpPr>
        <p:sp>
          <p:nvSpPr>
            <p:cNvPr id="13310" name="Google Shape;13310;p61"/>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1"/>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1"/>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1"/>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1"/>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1"/>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1"/>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1"/>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8" name="Google Shape;13318;p61"/>
          <p:cNvGrpSpPr/>
          <p:nvPr/>
        </p:nvGrpSpPr>
        <p:grpSpPr>
          <a:xfrm>
            <a:off x="5812066" y="2416019"/>
            <a:ext cx="264813" cy="353454"/>
            <a:chOff x="5812066" y="2416019"/>
            <a:chExt cx="264813" cy="353454"/>
          </a:xfrm>
        </p:grpSpPr>
        <p:sp>
          <p:nvSpPr>
            <p:cNvPr id="13319" name="Google Shape;13319;p61"/>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1"/>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1"/>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1"/>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1"/>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1"/>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1"/>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6" name="Google Shape;13326;p61"/>
          <p:cNvGrpSpPr/>
          <p:nvPr/>
        </p:nvGrpSpPr>
        <p:grpSpPr>
          <a:xfrm>
            <a:off x="8054820" y="2416399"/>
            <a:ext cx="264433" cy="353454"/>
            <a:chOff x="8054820" y="2416399"/>
            <a:chExt cx="264433" cy="353454"/>
          </a:xfrm>
        </p:grpSpPr>
        <p:sp>
          <p:nvSpPr>
            <p:cNvPr id="13327" name="Google Shape;13327;p61"/>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1"/>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1"/>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1"/>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1"/>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1"/>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61"/>
          <p:cNvGrpSpPr/>
          <p:nvPr/>
        </p:nvGrpSpPr>
        <p:grpSpPr>
          <a:xfrm>
            <a:off x="5356413" y="2413390"/>
            <a:ext cx="271212" cy="361374"/>
            <a:chOff x="5356413" y="2413390"/>
            <a:chExt cx="271212" cy="361374"/>
          </a:xfrm>
        </p:grpSpPr>
        <p:sp>
          <p:nvSpPr>
            <p:cNvPr id="13334" name="Google Shape;13334;p61"/>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1"/>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1"/>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1"/>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1"/>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9" name="Google Shape;13339;p61"/>
          <p:cNvGrpSpPr/>
          <p:nvPr/>
        </p:nvGrpSpPr>
        <p:grpSpPr>
          <a:xfrm>
            <a:off x="6255238" y="2412249"/>
            <a:ext cx="271244" cy="360994"/>
            <a:chOff x="6255238" y="2412249"/>
            <a:chExt cx="271244" cy="360994"/>
          </a:xfrm>
        </p:grpSpPr>
        <p:sp>
          <p:nvSpPr>
            <p:cNvPr id="13340" name="Google Shape;13340;p61"/>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1"/>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1"/>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1"/>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1"/>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1"/>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6" name="Google Shape;13346;p61"/>
          <p:cNvGrpSpPr/>
          <p:nvPr/>
        </p:nvGrpSpPr>
        <p:grpSpPr>
          <a:xfrm>
            <a:off x="2185372" y="1957799"/>
            <a:ext cx="366664" cy="366981"/>
            <a:chOff x="2185372" y="1957799"/>
            <a:chExt cx="366664" cy="366981"/>
          </a:xfrm>
        </p:grpSpPr>
        <p:sp>
          <p:nvSpPr>
            <p:cNvPr id="13347" name="Google Shape;13347;p61"/>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1"/>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1"/>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1"/>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1"/>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1"/>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1"/>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1"/>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5" name="Google Shape;13355;p61"/>
          <p:cNvGrpSpPr/>
          <p:nvPr/>
        </p:nvGrpSpPr>
        <p:grpSpPr>
          <a:xfrm>
            <a:off x="1737258" y="1988371"/>
            <a:ext cx="370814" cy="307359"/>
            <a:chOff x="1737258" y="1988371"/>
            <a:chExt cx="370814" cy="307359"/>
          </a:xfrm>
        </p:grpSpPr>
        <p:sp>
          <p:nvSpPr>
            <p:cNvPr id="13356" name="Google Shape;13356;p61"/>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1"/>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1"/>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1"/>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0" name="Google Shape;13360;p61"/>
          <p:cNvGrpSpPr/>
          <p:nvPr/>
        </p:nvGrpSpPr>
        <p:grpSpPr>
          <a:xfrm>
            <a:off x="848983" y="1989511"/>
            <a:ext cx="369294" cy="304350"/>
            <a:chOff x="848983" y="1989511"/>
            <a:chExt cx="369294" cy="304350"/>
          </a:xfrm>
        </p:grpSpPr>
        <p:sp>
          <p:nvSpPr>
            <p:cNvPr id="13361" name="Google Shape;13361;p61"/>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1"/>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1"/>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1"/>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1"/>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6" name="Google Shape;13366;p61"/>
          <p:cNvGrpSpPr/>
          <p:nvPr/>
        </p:nvGrpSpPr>
        <p:grpSpPr>
          <a:xfrm>
            <a:off x="3074027" y="1983777"/>
            <a:ext cx="380604" cy="313854"/>
            <a:chOff x="3074027" y="1983777"/>
            <a:chExt cx="380604" cy="313854"/>
          </a:xfrm>
        </p:grpSpPr>
        <p:sp>
          <p:nvSpPr>
            <p:cNvPr id="13367" name="Google Shape;13367;p61"/>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1"/>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1"/>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1"/>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1"/>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2" name="Google Shape;13372;p61"/>
          <p:cNvGrpSpPr/>
          <p:nvPr/>
        </p:nvGrpSpPr>
        <p:grpSpPr>
          <a:xfrm>
            <a:off x="3522521" y="1975857"/>
            <a:ext cx="367013" cy="331278"/>
            <a:chOff x="3522521" y="1975857"/>
            <a:chExt cx="367013" cy="331278"/>
          </a:xfrm>
        </p:grpSpPr>
        <p:sp>
          <p:nvSpPr>
            <p:cNvPr id="13373" name="Google Shape;13373;p61"/>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1"/>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1"/>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61"/>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1"/>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1"/>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1"/>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0" name="Google Shape;13380;p61"/>
          <p:cNvGrpSpPr/>
          <p:nvPr/>
        </p:nvGrpSpPr>
        <p:grpSpPr>
          <a:xfrm>
            <a:off x="2630824" y="1976966"/>
            <a:ext cx="368185" cy="330454"/>
            <a:chOff x="2630824" y="1976966"/>
            <a:chExt cx="368185" cy="330454"/>
          </a:xfrm>
        </p:grpSpPr>
        <p:sp>
          <p:nvSpPr>
            <p:cNvPr id="13381" name="Google Shape;13381;p61"/>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1"/>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1"/>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1"/>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1"/>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1"/>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1"/>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1"/>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9" name="Google Shape;13389;p61"/>
          <p:cNvGrpSpPr/>
          <p:nvPr/>
        </p:nvGrpSpPr>
        <p:grpSpPr>
          <a:xfrm>
            <a:off x="1293706" y="1966416"/>
            <a:ext cx="369294" cy="350444"/>
            <a:chOff x="1293706" y="1966416"/>
            <a:chExt cx="369294" cy="350444"/>
          </a:xfrm>
        </p:grpSpPr>
        <p:sp>
          <p:nvSpPr>
            <p:cNvPr id="13390" name="Google Shape;13390;p61"/>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1"/>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1"/>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1"/>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1"/>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1"/>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1"/>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1"/>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8" name="Google Shape;13398;p61"/>
          <p:cNvGrpSpPr/>
          <p:nvPr/>
        </p:nvGrpSpPr>
        <p:grpSpPr>
          <a:xfrm>
            <a:off x="3967213" y="1975477"/>
            <a:ext cx="368185" cy="331816"/>
            <a:chOff x="3967213" y="1975477"/>
            <a:chExt cx="368185" cy="331816"/>
          </a:xfrm>
        </p:grpSpPr>
        <p:sp>
          <p:nvSpPr>
            <p:cNvPr id="13399" name="Google Shape;13399;p61"/>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1"/>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61"/>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2" name="Google Shape;13402;p61"/>
          <p:cNvGrpSpPr/>
          <p:nvPr/>
        </p:nvGrpSpPr>
        <p:grpSpPr>
          <a:xfrm>
            <a:off x="8047661" y="1969046"/>
            <a:ext cx="279132" cy="356875"/>
            <a:chOff x="8047661" y="1969046"/>
            <a:chExt cx="279132" cy="356875"/>
          </a:xfrm>
        </p:grpSpPr>
        <p:sp>
          <p:nvSpPr>
            <p:cNvPr id="13403" name="Google Shape;13403;p61"/>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1"/>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1"/>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1"/>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7" name="Google Shape;13407;p61"/>
          <p:cNvGrpSpPr/>
          <p:nvPr/>
        </p:nvGrpSpPr>
        <p:grpSpPr>
          <a:xfrm>
            <a:off x="7596157" y="1968159"/>
            <a:ext cx="279544" cy="358142"/>
            <a:chOff x="7596157" y="1968159"/>
            <a:chExt cx="279544" cy="358142"/>
          </a:xfrm>
        </p:grpSpPr>
        <p:sp>
          <p:nvSpPr>
            <p:cNvPr id="13408" name="Google Shape;13408;p61"/>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1"/>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1"/>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1"/>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1"/>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1"/>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4" name="Google Shape;13414;p61"/>
          <p:cNvGrpSpPr/>
          <p:nvPr/>
        </p:nvGrpSpPr>
        <p:grpSpPr>
          <a:xfrm>
            <a:off x="7147315" y="1969046"/>
            <a:ext cx="279513" cy="357636"/>
            <a:chOff x="7147315" y="1969046"/>
            <a:chExt cx="279513" cy="357636"/>
          </a:xfrm>
        </p:grpSpPr>
        <p:sp>
          <p:nvSpPr>
            <p:cNvPr id="13415" name="Google Shape;13415;p61"/>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1"/>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1"/>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1"/>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61"/>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1"/>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1"/>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2" name="Google Shape;13422;p61"/>
          <p:cNvGrpSpPr/>
          <p:nvPr/>
        </p:nvGrpSpPr>
        <p:grpSpPr>
          <a:xfrm>
            <a:off x="6697681" y="1968317"/>
            <a:ext cx="280305" cy="359093"/>
            <a:chOff x="6697681" y="1968317"/>
            <a:chExt cx="280305" cy="359093"/>
          </a:xfrm>
        </p:grpSpPr>
        <p:sp>
          <p:nvSpPr>
            <p:cNvPr id="13423" name="Google Shape;13423;p61"/>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1"/>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1"/>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1"/>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1"/>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1"/>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1"/>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0" name="Google Shape;13430;p61"/>
          <p:cNvGrpSpPr/>
          <p:nvPr/>
        </p:nvGrpSpPr>
        <p:grpSpPr>
          <a:xfrm>
            <a:off x="6248839" y="1967937"/>
            <a:ext cx="280273" cy="358744"/>
            <a:chOff x="6248839" y="1967937"/>
            <a:chExt cx="280273" cy="358744"/>
          </a:xfrm>
        </p:grpSpPr>
        <p:sp>
          <p:nvSpPr>
            <p:cNvPr id="13431" name="Google Shape;13431;p61"/>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1"/>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1"/>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1"/>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1"/>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61"/>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7" name="Google Shape;13437;p61"/>
          <p:cNvGrpSpPr/>
          <p:nvPr/>
        </p:nvGrpSpPr>
        <p:grpSpPr>
          <a:xfrm>
            <a:off x="5801485" y="1969046"/>
            <a:ext cx="279164" cy="357794"/>
            <a:chOff x="5801485" y="1969046"/>
            <a:chExt cx="279164" cy="357794"/>
          </a:xfrm>
        </p:grpSpPr>
        <p:sp>
          <p:nvSpPr>
            <p:cNvPr id="13438" name="Google Shape;13438;p61"/>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1"/>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1"/>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1"/>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1"/>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1"/>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1"/>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1"/>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1"/>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1"/>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1"/>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1"/>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1"/>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1" name="Google Shape;13451;p61"/>
          <p:cNvGrpSpPr/>
          <p:nvPr/>
        </p:nvGrpSpPr>
        <p:grpSpPr>
          <a:xfrm>
            <a:off x="5352643" y="1969046"/>
            <a:ext cx="278404" cy="358364"/>
            <a:chOff x="5352643" y="1969046"/>
            <a:chExt cx="278404" cy="358364"/>
          </a:xfrm>
        </p:grpSpPr>
        <p:sp>
          <p:nvSpPr>
            <p:cNvPr id="13452" name="Google Shape;13452;p61"/>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1"/>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1"/>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1"/>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6" name="Google Shape;13456;p61"/>
          <p:cNvGrpSpPr/>
          <p:nvPr/>
        </p:nvGrpSpPr>
        <p:grpSpPr>
          <a:xfrm>
            <a:off x="4897750" y="1968317"/>
            <a:ext cx="279132" cy="358364"/>
            <a:chOff x="4897750" y="1968317"/>
            <a:chExt cx="279132" cy="358364"/>
          </a:xfrm>
        </p:grpSpPr>
        <p:sp>
          <p:nvSpPr>
            <p:cNvPr id="13457" name="Google Shape;13457;p61"/>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1"/>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1"/>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1"/>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1"/>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1"/>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1"/>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1"/>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1"/>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1"/>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1"/>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1"/>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1"/>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70" name="Google Shape;13470;p61"/>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71" name="Google Shape;13471;p61"/>
          <p:cNvGrpSpPr/>
          <p:nvPr/>
        </p:nvGrpSpPr>
        <p:grpSpPr>
          <a:xfrm>
            <a:off x="1767449" y="1513044"/>
            <a:ext cx="324403" cy="347783"/>
            <a:chOff x="1767449" y="1513044"/>
            <a:chExt cx="324403" cy="347783"/>
          </a:xfrm>
        </p:grpSpPr>
        <p:sp>
          <p:nvSpPr>
            <p:cNvPr id="13472" name="Google Shape;13472;p61"/>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1"/>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1"/>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1"/>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1"/>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1"/>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1"/>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1"/>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1"/>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1" name="Google Shape;13481;p61"/>
          <p:cNvGrpSpPr/>
          <p:nvPr/>
        </p:nvGrpSpPr>
        <p:grpSpPr>
          <a:xfrm>
            <a:off x="4007193" y="1512727"/>
            <a:ext cx="320633" cy="348100"/>
            <a:chOff x="4007193" y="1512727"/>
            <a:chExt cx="320633" cy="348100"/>
          </a:xfrm>
        </p:grpSpPr>
        <p:sp>
          <p:nvSpPr>
            <p:cNvPr id="13482" name="Google Shape;13482;p61"/>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1"/>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1"/>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1"/>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1"/>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7" name="Google Shape;13487;p61"/>
          <p:cNvGrpSpPr/>
          <p:nvPr/>
        </p:nvGrpSpPr>
        <p:grpSpPr>
          <a:xfrm>
            <a:off x="3530425" y="1508747"/>
            <a:ext cx="368175" cy="344594"/>
            <a:chOff x="3530425" y="1508747"/>
            <a:chExt cx="368175" cy="344594"/>
          </a:xfrm>
        </p:grpSpPr>
        <p:sp>
          <p:nvSpPr>
            <p:cNvPr id="13488" name="Google Shape;13488;p61"/>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1"/>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1"/>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1"/>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2" name="Google Shape;13492;p61"/>
          <p:cNvGrpSpPr/>
          <p:nvPr/>
        </p:nvGrpSpPr>
        <p:grpSpPr>
          <a:xfrm>
            <a:off x="3127598" y="1513234"/>
            <a:ext cx="289714" cy="347593"/>
            <a:chOff x="3127598" y="1513234"/>
            <a:chExt cx="289714" cy="347593"/>
          </a:xfrm>
        </p:grpSpPr>
        <p:sp>
          <p:nvSpPr>
            <p:cNvPr id="13493" name="Google Shape;13493;p61"/>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1"/>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1"/>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1"/>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1"/>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61"/>
          <p:cNvGrpSpPr/>
          <p:nvPr/>
        </p:nvGrpSpPr>
        <p:grpSpPr>
          <a:xfrm>
            <a:off x="2662884" y="1513044"/>
            <a:ext cx="322914" cy="348543"/>
            <a:chOff x="2662884" y="1513044"/>
            <a:chExt cx="322914" cy="348543"/>
          </a:xfrm>
        </p:grpSpPr>
        <p:sp>
          <p:nvSpPr>
            <p:cNvPr id="13499" name="Google Shape;13499;p61"/>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1"/>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1"/>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1"/>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1"/>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61"/>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1"/>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1"/>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1"/>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1"/>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9" name="Google Shape;13509;p61"/>
          <p:cNvGrpSpPr/>
          <p:nvPr/>
        </p:nvGrpSpPr>
        <p:grpSpPr>
          <a:xfrm>
            <a:off x="2232511" y="1512759"/>
            <a:ext cx="299534" cy="348068"/>
            <a:chOff x="2232511" y="1512759"/>
            <a:chExt cx="299534" cy="348068"/>
          </a:xfrm>
        </p:grpSpPr>
        <p:sp>
          <p:nvSpPr>
            <p:cNvPr id="13510" name="Google Shape;13510;p61"/>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1"/>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1"/>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1"/>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1"/>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1"/>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1"/>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1"/>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1"/>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1"/>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1"/>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1" name="Google Shape;13521;p61"/>
          <p:cNvGrpSpPr/>
          <p:nvPr/>
        </p:nvGrpSpPr>
        <p:grpSpPr>
          <a:xfrm>
            <a:off x="1331406" y="1513361"/>
            <a:ext cx="301784" cy="348607"/>
            <a:chOff x="1331406" y="1513361"/>
            <a:chExt cx="301784" cy="348607"/>
          </a:xfrm>
        </p:grpSpPr>
        <p:sp>
          <p:nvSpPr>
            <p:cNvPr id="13522" name="Google Shape;13522;p61"/>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1"/>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1"/>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1"/>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6" name="Google Shape;13526;p61"/>
          <p:cNvGrpSpPr/>
          <p:nvPr/>
        </p:nvGrpSpPr>
        <p:grpSpPr>
          <a:xfrm>
            <a:off x="7144274" y="1500214"/>
            <a:ext cx="282174" cy="355735"/>
            <a:chOff x="7144274" y="1500214"/>
            <a:chExt cx="282174" cy="355735"/>
          </a:xfrm>
        </p:grpSpPr>
        <p:sp>
          <p:nvSpPr>
            <p:cNvPr id="13527" name="Google Shape;13527;p61"/>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1"/>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1"/>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1"/>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1"/>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1"/>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3" name="Google Shape;13533;p61"/>
          <p:cNvGrpSpPr/>
          <p:nvPr/>
        </p:nvGrpSpPr>
        <p:grpSpPr>
          <a:xfrm>
            <a:off x="6685262" y="1500214"/>
            <a:ext cx="289682" cy="354594"/>
            <a:chOff x="6685262" y="1500214"/>
            <a:chExt cx="289682" cy="354594"/>
          </a:xfrm>
        </p:grpSpPr>
        <p:sp>
          <p:nvSpPr>
            <p:cNvPr id="13534" name="Google Shape;13534;p61"/>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1"/>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1"/>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1"/>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8" name="Google Shape;13538;p61"/>
          <p:cNvGrpSpPr/>
          <p:nvPr/>
        </p:nvGrpSpPr>
        <p:grpSpPr>
          <a:xfrm>
            <a:off x="6200938" y="1500594"/>
            <a:ext cx="322154" cy="355355"/>
            <a:chOff x="6200938" y="1500594"/>
            <a:chExt cx="322154" cy="355355"/>
          </a:xfrm>
        </p:grpSpPr>
        <p:sp>
          <p:nvSpPr>
            <p:cNvPr id="13539" name="Google Shape;13539;p61"/>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1"/>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1"/>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1"/>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1"/>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4" name="Google Shape;13544;p61"/>
          <p:cNvGrpSpPr/>
          <p:nvPr/>
        </p:nvGrpSpPr>
        <p:grpSpPr>
          <a:xfrm>
            <a:off x="5289631" y="1500214"/>
            <a:ext cx="332355" cy="354974"/>
            <a:chOff x="5289631" y="1500214"/>
            <a:chExt cx="332355" cy="354974"/>
          </a:xfrm>
        </p:grpSpPr>
        <p:sp>
          <p:nvSpPr>
            <p:cNvPr id="13545" name="Google Shape;13545;p61"/>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1"/>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61"/>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1"/>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1"/>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1"/>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1" name="Google Shape;13551;p61"/>
          <p:cNvGrpSpPr/>
          <p:nvPr/>
        </p:nvGrpSpPr>
        <p:grpSpPr>
          <a:xfrm>
            <a:off x="5748295" y="1499833"/>
            <a:ext cx="323294" cy="356115"/>
            <a:chOff x="5748295" y="1499833"/>
            <a:chExt cx="323294" cy="356115"/>
          </a:xfrm>
        </p:grpSpPr>
        <p:sp>
          <p:nvSpPr>
            <p:cNvPr id="13552" name="Google Shape;13552;p61"/>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1"/>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1"/>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1"/>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1"/>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1"/>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1"/>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61"/>
          <p:cNvGrpSpPr/>
          <p:nvPr/>
        </p:nvGrpSpPr>
        <p:grpSpPr>
          <a:xfrm>
            <a:off x="8047661" y="1501037"/>
            <a:ext cx="278404" cy="355260"/>
            <a:chOff x="8047661" y="1501037"/>
            <a:chExt cx="278404" cy="355260"/>
          </a:xfrm>
        </p:grpSpPr>
        <p:sp>
          <p:nvSpPr>
            <p:cNvPr id="13560" name="Google Shape;13560;p61"/>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1"/>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1"/>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1"/>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4" name="Google Shape;13564;p61"/>
          <p:cNvGrpSpPr/>
          <p:nvPr/>
        </p:nvGrpSpPr>
        <p:grpSpPr>
          <a:xfrm>
            <a:off x="4903389" y="1500214"/>
            <a:ext cx="267854" cy="355735"/>
            <a:chOff x="4903389" y="1500214"/>
            <a:chExt cx="267854" cy="355735"/>
          </a:xfrm>
        </p:grpSpPr>
        <p:sp>
          <p:nvSpPr>
            <p:cNvPr id="13565" name="Google Shape;13565;p61"/>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1"/>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1"/>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1"/>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1"/>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61"/>
          <p:cNvGrpSpPr/>
          <p:nvPr/>
        </p:nvGrpSpPr>
        <p:grpSpPr>
          <a:xfrm>
            <a:off x="7613518" y="1501354"/>
            <a:ext cx="264433" cy="353074"/>
            <a:chOff x="7613518" y="1501354"/>
            <a:chExt cx="264433" cy="353074"/>
          </a:xfrm>
        </p:grpSpPr>
        <p:sp>
          <p:nvSpPr>
            <p:cNvPr id="13571" name="Google Shape;13571;p61"/>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1"/>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1"/>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1"/>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1"/>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1"/>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3580"/>
        <p:cNvGrpSpPr/>
        <p:nvPr/>
      </p:nvGrpSpPr>
      <p:grpSpPr>
        <a:xfrm>
          <a:off x="0" y="0"/>
          <a:ext cx="0" cy="0"/>
          <a:chOff x="0" y="0"/>
          <a:chExt cx="0" cy="0"/>
        </a:xfrm>
      </p:grpSpPr>
      <p:sp>
        <p:nvSpPr>
          <p:cNvPr id="13581" name="Google Shape;13581;p6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582" name="Google Shape;13582;p6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3583" name="Google Shape;13583;p62"/>
          <p:cNvGrpSpPr/>
          <p:nvPr/>
        </p:nvGrpSpPr>
        <p:grpSpPr>
          <a:xfrm>
            <a:off x="1757085" y="1500675"/>
            <a:ext cx="371069" cy="359396"/>
            <a:chOff x="1757085" y="1500675"/>
            <a:chExt cx="371069" cy="359396"/>
          </a:xfrm>
        </p:grpSpPr>
        <p:sp>
          <p:nvSpPr>
            <p:cNvPr id="13584" name="Google Shape;13584;p62"/>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2"/>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2"/>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2"/>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2"/>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2"/>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2"/>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2"/>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2"/>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2"/>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2"/>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2"/>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2"/>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2"/>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2"/>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2"/>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2"/>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3" name="Google Shape;13613;p62"/>
          <p:cNvGrpSpPr/>
          <p:nvPr/>
        </p:nvGrpSpPr>
        <p:grpSpPr>
          <a:xfrm>
            <a:off x="2774209" y="1954691"/>
            <a:ext cx="116693" cy="374186"/>
            <a:chOff x="2774209" y="1954691"/>
            <a:chExt cx="116693" cy="374186"/>
          </a:xfrm>
        </p:grpSpPr>
        <p:sp>
          <p:nvSpPr>
            <p:cNvPr id="13614" name="Google Shape;13614;p62"/>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2"/>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62"/>
          <p:cNvGrpSpPr/>
          <p:nvPr/>
        </p:nvGrpSpPr>
        <p:grpSpPr>
          <a:xfrm>
            <a:off x="4017435" y="1499912"/>
            <a:ext cx="315092" cy="359397"/>
            <a:chOff x="4017435" y="1499912"/>
            <a:chExt cx="315092" cy="359397"/>
          </a:xfrm>
        </p:grpSpPr>
        <p:sp>
          <p:nvSpPr>
            <p:cNvPr id="13617" name="Google Shape;13617;p62"/>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2"/>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9" name="Google Shape;13619;p62"/>
          <p:cNvGrpSpPr/>
          <p:nvPr/>
        </p:nvGrpSpPr>
        <p:grpSpPr>
          <a:xfrm>
            <a:off x="3963652" y="1999759"/>
            <a:ext cx="374154" cy="284050"/>
            <a:chOff x="3963652" y="1999759"/>
            <a:chExt cx="374154" cy="284050"/>
          </a:xfrm>
        </p:grpSpPr>
        <p:sp>
          <p:nvSpPr>
            <p:cNvPr id="13620" name="Google Shape;13620;p62"/>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2"/>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2"/>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3" name="Google Shape;13623;p62"/>
          <p:cNvGrpSpPr/>
          <p:nvPr/>
        </p:nvGrpSpPr>
        <p:grpSpPr>
          <a:xfrm>
            <a:off x="1777536" y="2014866"/>
            <a:ext cx="376444" cy="253772"/>
            <a:chOff x="1777536" y="2014866"/>
            <a:chExt cx="376444" cy="253772"/>
          </a:xfrm>
        </p:grpSpPr>
        <p:sp>
          <p:nvSpPr>
            <p:cNvPr id="13624" name="Google Shape;13624;p62"/>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2"/>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2"/>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2"/>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2"/>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9" name="Google Shape;13629;p62"/>
          <p:cNvGrpSpPr/>
          <p:nvPr/>
        </p:nvGrpSpPr>
        <p:grpSpPr>
          <a:xfrm>
            <a:off x="1309875" y="2057326"/>
            <a:ext cx="374154" cy="169680"/>
            <a:chOff x="1309875" y="2057326"/>
            <a:chExt cx="374154" cy="169680"/>
          </a:xfrm>
        </p:grpSpPr>
        <p:sp>
          <p:nvSpPr>
            <p:cNvPr id="13630" name="Google Shape;13630;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2"/>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2"/>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2"/>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2"/>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2"/>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2"/>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41" name="Google Shape;13641;p62"/>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42" name="Google Shape;13642;p62"/>
          <p:cNvGrpSpPr/>
          <p:nvPr/>
        </p:nvGrpSpPr>
        <p:grpSpPr>
          <a:xfrm>
            <a:off x="2347450" y="1954564"/>
            <a:ext cx="113639" cy="373168"/>
            <a:chOff x="2347450" y="1954564"/>
            <a:chExt cx="113639" cy="373168"/>
          </a:xfrm>
        </p:grpSpPr>
        <p:sp>
          <p:nvSpPr>
            <p:cNvPr id="13643" name="Google Shape;13643;p62"/>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2"/>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45" name="Google Shape;13645;p62"/>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46" name="Google Shape;13646;p62"/>
          <p:cNvGrpSpPr/>
          <p:nvPr/>
        </p:nvGrpSpPr>
        <p:grpSpPr>
          <a:xfrm>
            <a:off x="3110102" y="1499880"/>
            <a:ext cx="330613" cy="358379"/>
            <a:chOff x="3110102" y="1499880"/>
            <a:chExt cx="330613" cy="358379"/>
          </a:xfrm>
        </p:grpSpPr>
        <p:sp>
          <p:nvSpPr>
            <p:cNvPr id="13647" name="Google Shape;13647;p62"/>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2"/>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2"/>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2"/>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2"/>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2"/>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2"/>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4" name="Google Shape;13654;p62"/>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5" name="Google Shape;13655;p62"/>
          <p:cNvGrpSpPr/>
          <p:nvPr/>
        </p:nvGrpSpPr>
        <p:grpSpPr>
          <a:xfrm>
            <a:off x="3485575" y="1999759"/>
            <a:ext cx="373772" cy="284050"/>
            <a:chOff x="3531200" y="1999759"/>
            <a:chExt cx="373772" cy="284050"/>
          </a:xfrm>
        </p:grpSpPr>
        <p:sp>
          <p:nvSpPr>
            <p:cNvPr id="13656" name="Google Shape;13656;p62"/>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2"/>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2"/>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2"/>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0" name="Google Shape;13660;p62"/>
          <p:cNvGrpSpPr/>
          <p:nvPr/>
        </p:nvGrpSpPr>
        <p:grpSpPr>
          <a:xfrm>
            <a:off x="2667058" y="1500293"/>
            <a:ext cx="330231" cy="359015"/>
            <a:chOff x="2667058" y="1500293"/>
            <a:chExt cx="330231" cy="359015"/>
          </a:xfrm>
        </p:grpSpPr>
        <p:sp>
          <p:nvSpPr>
            <p:cNvPr id="13661" name="Google Shape;13661;p62"/>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2"/>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2"/>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2"/>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2"/>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2"/>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2"/>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2"/>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2"/>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2"/>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2"/>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2"/>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9" name="Google Shape;13679;p62"/>
          <p:cNvGrpSpPr/>
          <p:nvPr/>
        </p:nvGrpSpPr>
        <p:grpSpPr>
          <a:xfrm>
            <a:off x="3567553" y="1499912"/>
            <a:ext cx="320022" cy="359778"/>
            <a:chOff x="3567553" y="1499912"/>
            <a:chExt cx="320022" cy="359778"/>
          </a:xfrm>
        </p:grpSpPr>
        <p:sp>
          <p:nvSpPr>
            <p:cNvPr id="13680" name="Google Shape;13680;p62"/>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2"/>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2"/>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62"/>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2"/>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2"/>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6" name="Google Shape;13686;p62"/>
          <p:cNvGrpSpPr/>
          <p:nvPr/>
        </p:nvGrpSpPr>
        <p:grpSpPr>
          <a:xfrm>
            <a:off x="1309875" y="1499912"/>
            <a:ext cx="359015" cy="358633"/>
            <a:chOff x="1309875" y="1499912"/>
            <a:chExt cx="359015" cy="358633"/>
          </a:xfrm>
        </p:grpSpPr>
        <p:sp>
          <p:nvSpPr>
            <p:cNvPr id="13687" name="Google Shape;13687;p62"/>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2"/>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2"/>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2"/>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2"/>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2"/>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2"/>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2"/>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2"/>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6" name="Google Shape;13696;p62"/>
          <p:cNvGrpSpPr/>
          <p:nvPr/>
        </p:nvGrpSpPr>
        <p:grpSpPr>
          <a:xfrm>
            <a:off x="2219466" y="1500293"/>
            <a:ext cx="330613" cy="359015"/>
            <a:chOff x="2219466" y="1500293"/>
            <a:chExt cx="330613" cy="359015"/>
          </a:xfrm>
        </p:grpSpPr>
        <p:sp>
          <p:nvSpPr>
            <p:cNvPr id="13697" name="Google Shape;13697;p62"/>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2"/>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9" name="Google Shape;13699;p62"/>
          <p:cNvGrpSpPr/>
          <p:nvPr/>
        </p:nvGrpSpPr>
        <p:grpSpPr>
          <a:xfrm>
            <a:off x="5343544" y="1509358"/>
            <a:ext cx="244676" cy="351095"/>
            <a:chOff x="5343544" y="1509358"/>
            <a:chExt cx="244676" cy="351095"/>
          </a:xfrm>
        </p:grpSpPr>
        <p:sp>
          <p:nvSpPr>
            <p:cNvPr id="13700" name="Google Shape;13700;p62"/>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2"/>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2"/>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3" name="Google Shape;13703;p62"/>
          <p:cNvGrpSpPr/>
          <p:nvPr/>
        </p:nvGrpSpPr>
        <p:grpSpPr>
          <a:xfrm>
            <a:off x="4882340" y="1509358"/>
            <a:ext cx="246171" cy="351095"/>
            <a:chOff x="4882340" y="1509358"/>
            <a:chExt cx="246171" cy="351095"/>
          </a:xfrm>
        </p:grpSpPr>
        <p:sp>
          <p:nvSpPr>
            <p:cNvPr id="13704" name="Google Shape;13704;p62"/>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2"/>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2"/>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2"/>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2"/>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9" name="Google Shape;13709;p62"/>
          <p:cNvGrpSpPr/>
          <p:nvPr/>
        </p:nvGrpSpPr>
        <p:grpSpPr>
          <a:xfrm>
            <a:off x="6273204" y="1509008"/>
            <a:ext cx="236343" cy="351445"/>
            <a:chOff x="6273204" y="1509008"/>
            <a:chExt cx="236343" cy="351445"/>
          </a:xfrm>
        </p:grpSpPr>
        <p:sp>
          <p:nvSpPr>
            <p:cNvPr id="13710" name="Google Shape;13710;p62"/>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2"/>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2" name="Google Shape;13712;p62"/>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3" name="Google Shape;13713;p62"/>
          <p:cNvGrpSpPr/>
          <p:nvPr/>
        </p:nvGrpSpPr>
        <p:grpSpPr>
          <a:xfrm>
            <a:off x="7219530" y="1508244"/>
            <a:ext cx="191625" cy="352209"/>
            <a:chOff x="7219530" y="1508244"/>
            <a:chExt cx="191625" cy="352209"/>
          </a:xfrm>
        </p:grpSpPr>
        <p:sp>
          <p:nvSpPr>
            <p:cNvPr id="13714" name="Google Shape;13714;p62"/>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2"/>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6" name="Google Shape;13716;p62"/>
          <p:cNvGrpSpPr/>
          <p:nvPr/>
        </p:nvGrpSpPr>
        <p:grpSpPr>
          <a:xfrm>
            <a:off x="7699309" y="1508626"/>
            <a:ext cx="154922" cy="351827"/>
            <a:chOff x="7699309" y="1508626"/>
            <a:chExt cx="154922" cy="351827"/>
          </a:xfrm>
        </p:grpSpPr>
        <p:sp>
          <p:nvSpPr>
            <p:cNvPr id="13717" name="Google Shape;13717;p62"/>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2"/>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2"/>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2"/>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2"/>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2"/>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2"/>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4" name="Google Shape;13724;p62"/>
          <p:cNvGrpSpPr/>
          <p:nvPr/>
        </p:nvGrpSpPr>
        <p:grpSpPr>
          <a:xfrm>
            <a:off x="8161690" y="1509008"/>
            <a:ext cx="153396" cy="351064"/>
            <a:chOff x="8161690" y="1509008"/>
            <a:chExt cx="153396" cy="351064"/>
          </a:xfrm>
        </p:grpSpPr>
        <p:sp>
          <p:nvSpPr>
            <p:cNvPr id="13725" name="Google Shape;13725;p62"/>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2"/>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2"/>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2"/>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9" name="Google Shape;13729;p62"/>
          <p:cNvGrpSpPr/>
          <p:nvPr/>
        </p:nvGrpSpPr>
        <p:grpSpPr>
          <a:xfrm>
            <a:off x="6746940" y="1508881"/>
            <a:ext cx="213221" cy="352304"/>
            <a:chOff x="6746940" y="1508881"/>
            <a:chExt cx="213221" cy="352304"/>
          </a:xfrm>
        </p:grpSpPr>
        <p:sp>
          <p:nvSpPr>
            <p:cNvPr id="13730" name="Google Shape;13730;p62"/>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2"/>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2"/>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2"/>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4" name="Google Shape;13734;p62"/>
          <p:cNvGrpSpPr/>
          <p:nvPr/>
        </p:nvGrpSpPr>
        <p:grpSpPr>
          <a:xfrm>
            <a:off x="5770336" y="2007615"/>
            <a:ext cx="350682" cy="292097"/>
            <a:chOff x="5770336" y="2007615"/>
            <a:chExt cx="350682" cy="292097"/>
          </a:xfrm>
        </p:grpSpPr>
        <p:sp>
          <p:nvSpPr>
            <p:cNvPr id="13735" name="Google Shape;13735;p62"/>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2"/>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2"/>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2"/>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9" name="Google Shape;13739;p62"/>
          <p:cNvGrpSpPr/>
          <p:nvPr/>
        </p:nvGrpSpPr>
        <p:grpSpPr>
          <a:xfrm>
            <a:off x="5326878" y="1980358"/>
            <a:ext cx="350332" cy="346229"/>
            <a:chOff x="5326878" y="1980358"/>
            <a:chExt cx="350332" cy="346229"/>
          </a:xfrm>
        </p:grpSpPr>
        <p:sp>
          <p:nvSpPr>
            <p:cNvPr id="13740" name="Google Shape;13740;p62"/>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2"/>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2"/>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2"/>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4" name="Google Shape;13744;p62"/>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5" name="Google Shape;13745;p62"/>
          <p:cNvGrpSpPr/>
          <p:nvPr/>
        </p:nvGrpSpPr>
        <p:grpSpPr>
          <a:xfrm>
            <a:off x="4883835" y="1992571"/>
            <a:ext cx="350300" cy="323043"/>
            <a:chOff x="4883835" y="1992571"/>
            <a:chExt cx="350300" cy="323043"/>
          </a:xfrm>
        </p:grpSpPr>
        <p:sp>
          <p:nvSpPr>
            <p:cNvPr id="13746" name="Google Shape;13746;p62"/>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2"/>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2"/>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2"/>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2"/>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2"/>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2" name="Google Shape;13752;p62"/>
          <p:cNvGrpSpPr/>
          <p:nvPr/>
        </p:nvGrpSpPr>
        <p:grpSpPr>
          <a:xfrm>
            <a:off x="7548967" y="1978927"/>
            <a:ext cx="333285" cy="349950"/>
            <a:chOff x="7548967" y="1978927"/>
            <a:chExt cx="333285" cy="349950"/>
          </a:xfrm>
        </p:grpSpPr>
        <p:sp>
          <p:nvSpPr>
            <p:cNvPr id="13753" name="Google Shape;13753;p62"/>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2"/>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2"/>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2"/>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2"/>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2"/>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2"/>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0" name="Google Shape;13760;p62"/>
          <p:cNvGrpSpPr/>
          <p:nvPr/>
        </p:nvGrpSpPr>
        <p:grpSpPr>
          <a:xfrm>
            <a:off x="6214142" y="1978927"/>
            <a:ext cx="346515" cy="350300"/>
            <a:chOff x="6214142" y="1978927"/>
            <a:chExt cx="346515" cy="350300"/>
          </a:xfrm>
        </p:grpSpPr>
        <p:sp>
          <p:nvSpPr>
            <p:cNvPr id="13761" name="Google Shape;13761;p62"/>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2"/>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3" name="Google Shape;13763;p62"/>
          <p:cNvGrpSpPr/>
          <p:nvPr/>
        </p:nvGrpSpPr>
        <p:grpSpPr>
          <a:xfrm>
            <a:off x="7105923" y="1978545"/>
            <a:ext cx="333285" cy="350682"/>
            <a:chOff x="7105923" y="1978545"/>
            <a:chExt cx="333285" cy="350682"/>
          </a:xfrm>
        </p:grpSpPr>
        <p:sp>
          <p:nvSpPr>
            <p:cNvPr id="13764" name="Google Shape;13764;p62"/>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2"/>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2"/>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2"/>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2"/>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2"/>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2"/>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1" name="Google Shape;13771;p62"/>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2"/>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3" name="Google Shape;13773;p62"/>
          <p:cNvGrpSpPr/>
          <p:nvPr/>
        </p:nvGrpSpPr>
        <p:grpSpPr>
          <a:xfrm>
            <a:off x="3616406" y="2422352"/>
            <a:ext cx="203393" cy="351827"/>
            <a:chOff x="3616406" y="2422352"/>
            <a:chExt cx="203393" cy="351827"/>
          </a:xfrm>
        </p:grpSpPr>
        <p:sp>
          <p:nvSpPr>
            <p:cNvPr id="13774" name="Google Shape;13774;p62"/>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2"/>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6" name="Google Shape;13776;p62"/>
          <p:cNvGrpSpPr/>
          <p:nvPr/>
        </p:nvGrpSpPr>
        <p:grpSpPr>
          <a:xfrm>
            <a:off x="878187" y="2421970"/>
            <a:ext cx="272696" cy="351827"/>
            <a:chOff x="913012" y="2421970"/>
            <a:chExt cx="272696" cy="351827"/>
          </a:xfrm>
        </p:grpSpPr>
        <p:sp>
          <p:nvSpPr>
            <p:cNvPr id="13777" name="Google Shape;13777;p62"/>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62"/>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62"/>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2"/>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1" name="Google Shape;13781;p62"/>
          <p:cNvGrpSpPr/>
          <p:nvPr/>
        </p:nvGrpSpPr>
        <p:grpSpPr>
          <a:xfrm>
            <a:off x="2274743" y="2422352"/>
            <a:ext cx="255649" cy="351445"/>
            <a:chOff x="2274743" y="2422352"/>
            <a:chExt cx="255649" cy="351445"/>
          </a:xfrm>
        </p:grpSpPr>
        <p:sp>
          <p:nvSpPr>
            <p:cNvPr id="13782" name="Google Shape;13782;p62"/>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2"/>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2"/>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5" name="Google Shape;13785;p62"/>
          <p:cNvGrpSpPr/>
          <p:nvPr/>
        </p:nvGrpSpPr>
        <p:grpSpPr>
          <a:xfrm>
            <a:off x="2708723" y="2421239"/>
            <a:ext cx="246552" cy="352558"/>
            <a:chOff x="2708723" y="2421239"/>
            <a:chExt cx="246552" cy="352558"/>
          </a:xfrm>
        </p:grpSpPr>
        <p:sp>
          <p:nvSpPr>
            <p:cNvPr id="13786" name="Google Shape;13786;p62"/>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2"/>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8" name="Google Shape;13788;p62"/>
          <p:cNvGrpSpPr/>
          <p:nvPr/>
        </p:nvGrpSpPr>
        <p:grpSpPr>
          <a:xfrm>
            <a:off x="1835485" y="2422352"/>
            <a:ext cx="259433" cy="350714"/>
            <a:chOff x="1835485" y="2422352"/>
            <a:chExt cx="259433" cy="350714"/>
          </a:xfrm>
        </p:grpSpPr>
        <p:sp>
          <p:nvSpPr>
            <p:cNvPr id="13789" name="Google Shape;13789;p62"/>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2"/>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2"/>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2"/>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2"/>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2"/>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2"/>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6" name="Google Shape;13796;p62"/>
          <p:cNvGrpSpPr/>
          <p:nvPr/>
        </p:nvGrpSpPr>
        <p:grpSpPr>
          <a:xfrm>
            <a:off x="3150240" y="2422352"/>
            <a:ext cx="212489" cy="351445"/>
            <a:chOff x="3150240" y="2422352"/>
            <a:chExt cx="212489" cy="351445"/>
          </a:xfrm>
        </p:grpSpPr>
        <p:sp>
          <p:nvSpPr>
            <p:cNvPr id="13797" name="Google Shape;13797;p62"/>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2"/>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9" name="Google Shape;13799;p62"/>
          <p:cNvGrpSpPr/>
          <p:nvPr/>
        </p:nvGrpSpPr>
        <p:grpSpPr>
          <a:xfrm>
            <a:off x="1367060" y="2422129"/>
            <a:ext cx="269261" cy="352050"/>
            <a:chOff x="1367060" y="2422129"/>
            <a:chExt cx="269261" cy="352050"/>
          </a:xfrm>
        </p:grpSpPr>
        <p:sp>
          <p:nvSpPr>
            <p:cNvPr id="13800" name="Google Shape;13800;p62"/>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62"/>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62"/>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62"/>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2"/>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2"/>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2"/>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2"/>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2"/>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2"/>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2"/>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2"/>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2"/>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2"/>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14" name="Google Shape;13814;p62"/>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15" name="Google Shape;13815;p62"/>
          <p:cNvGrpSpPr/>
          <p:nvPr/>
        </p:nvGrpSpPr>
        <p:grpSpPr>
          <a:xfrm>
            <a:off x="4882690" y="2425405"/>
            <a:ext cx="274573" cy="350682"/>
            <a:chOff x="4882690" y="2425405"/>
            <a:chExt cx="274573" cy="350682"/>
          </a:xfrm>
        </p:grpSpPr>
        <p:sp>
          <p:nvSpPr>
            <p:cNvPr id="13816" name="Google Shape;13816;p62"/>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62"/>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8" name="Google Shape;13818;p62"/>
          <p:cNvGrpSpPr/>
          <p:nvPr/>
        </p:nvGrpSpPr>
        <p:grpSpPr>
          <a:xfrm>
            <a:off x="6627639" y="2443884"/>
            <a:ext cx="355993" cy="313247"/>
            <a:chOff x="6627639" y="2443884"/>
            <a:chExt cx="355993" cy="313247"/>
          </a:xfrm>
        </p:grpSpPr>
        <p:sp>
          <p:nvSpPr>
            <p:cNvPr id="13819" name="Google Shape;13819;p62"/>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2"/>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2"/>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2" name="Google Shape;13822;p62"/>
          <p:cNvGrpSpPr/>
          <p:nvPr/>
        </p:nvGrpSpPr>
        <p:grpSpPr>
          <a:xfrm>
            <a:off x="6183451" y="2462140"/>
            <a:ext cx="351445" cy="277976"/>
            <a:chOff x="6183451" y="2462140"/>
            <a:chExt cx="351445" cy="277976"/>
          </a:xfrm>
        </p:grpSpPr>
        <p:sp>
          <p:nvSpPr>
            <p:cNvPr id="13823" name="Google Shape;13823;p62"/>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2"/>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2"/>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2"/>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62"/>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2"/>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2"/>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0" name="Google Shape;13830;p62"/>
          <p:cNvGrpSpPr/>
          <p:nvPr/>
        </p:nvGrpSpPr>
        <p:grpSpPr>
          <a:xfrm>
            <a:off x="5735477" y="2429858"/>
            <a:ext cx="353354" cy="341299"/>
            <a:chOff x="5735477" y="2429858"/>
            <a:chExt cx="353354" cy="341299"/>
          </a:xfrm>
        </p:grpSpPr>
        <p:sp>
          <p:nvSpPr>
            <p:cNvPr id="13831" name="Google Shape;13831;p62"/>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2"/>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62"/>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62"/>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2"/>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62"/>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7" name="Google Shape;13837;p62"/>
          <p:cNvGrpSpPr/>
          <p:nvPr/>
        </p:nvGrpSpPr>
        <p:grpSpPr>
          <a:xfrm>
            <a:off x="5243735" y="2446973"/>
            <a:ext cx="405255" cy="275499"/>
            <a:chOff x="5283337" y="2478774"/>
            <a:chExt cx="358633" cy="243913"/>
          </a:xfrm>
        </p:grpSpPr>
        <p:sp>
          <p:nvSpPr>
            <p:cNvPr id="13838" name="Google Shape;13838;p62"/>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2"/>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2"/>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2"/>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2"/>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2"/>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2"/>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2"/>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2"/>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2"/>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2"/>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2"/>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2"/>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2"/>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2"/>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2"/>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2"/>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5" name="Google Shape;13855;p62"/>
          <p:cNvGrpSpPr/>
          <p:nvPr/>
        </p:nvGrpSpPr>
        <p:grpSpPr>
          <a:xfrm>
            <a:off x="7964753" y="2470823"/>
            <a:ext cx="362068" cy="258670"/>
            <a:chOff x="7964753" y="2470823"/>
            <a:chExt cx="362068" cy="258670"/>
          </a:xfrm>
        </p:grpSpPr>
        <p:sp>
          <p:nvSpPr>
            <p:cNvPr id="13856" name="Google Shape;13856;p62"/>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62"/>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2"/>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2"/>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2"/>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2"/>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62"/>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62"/>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2"/>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5" name="Google Shape;13865;p62"/>
          <p:cNvGrpSpPr/>
          <p:nvPr/>
        </p:nvGrpSpPr>
        <p:grpSpPr>
          <a:xfrm>
            <a:off x="7524349" y="2456447"/>
            <a:ext cx="350332" cy="288948"/>
            <a:chOff x="7524349" y="2456447"/>
            <a:chExt cx="350332" cy="288948"/>
          </a:xfrm>
        </p:grpSpPr>
        <p:sp>
          <p:nvSpPr>
            <p:cNvPr id="13866" name="Google Shape;13866;p62"/>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62"/>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2"/>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2"/>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2"/>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1" name="Google Shape;13871;p62"/>
          <p:cNvGrpSpPr/>
          <p:nvPr/>
        </p:nvGrpSpPr>
        <p:grpSpPr>
          <a:xfrm>
            <a:off x="3972749" y="2894211"/>
            <a:ext cx="355230" cy="356725"/>
            <a:chOff x="3972749" y="2894211"/>
            <a:chExt cx="355230" cy="356725"/>
          </a:xfrm>
        </p:grpSpPr>
        <p:sp>
          <p:nvSpPr>
            <p:cNvPr id="13872" name="Google Shape;13872;p62"/>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62"/>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62"/>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2"/>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2"/>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7" name="Google Shape;13877;p62"/>
          <p:cNvGrpSpPr/>
          <p:nvPr/>
        </p:nvGrpSpPr>
        <p:grpSpPr>
          <a:xfrm>
            <a:off x="3527797" y="2918796"/>
            <a:ext cx="355993" cy="307904"/>
            <a:chOff x="3527797" y="2918796"/>
            <a:chExt cx="355993" cy="307904"/>
          </a:xfrm>
        </p:grpSpPr>
        <p:sp>
          <p:nvSpPr>
            <p:cNvPr id="13878" name="Google Shape;13878;p62"/>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2"/>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2"/>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2"/>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2"/>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62"/>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62"/>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2"/>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2"/>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2"/>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8" name="Google Shape;13888;p62"/>
          <p:cNvGrpSpPr/>
          <p:nvPr/>
        </p:nvGrpSpPr>
        <p:grpSpPr>
          <a:xfrm>
            <a:off x="3082845" y="2920959"/>
            <a:ext cx="356375" cy="302338"/>
            <a:chOff x="3082845" y="2920959"/>
            <a:chExt cx="356375" cy="302338"/>
          </a:xfrm>
        </p:grpSpPr>
        <p:sp>
          <p:nvSpPr>
            <p:cNvPr id="13889" name="Google Shape;13889;p62"/>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2"/>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1" name="Google Shape;13891;p62"/>
          <p:cNvGrpSpPr/>
          <p:nvPr/>
        </p:nvGrpSpPr>
        <p:grpSpPr>
          <a:xfrm>
            <a:off x="2639038" y="2894942"/>
            <a:ext cx="355612" cy="355612"/>
            <a:chOff x="2639038" y="2894942"/>
            <a:chExt cx="355612" cy="355612"/>
          </a:xfrm>
        </p:grpSpPr>
        <p:sp>
          <p:nvSpPr>
            <p:cNvPr id="13892" name="Google Shape;13892;p62"/>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2"/>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4" name="Google Shape;13894;p62"/>
          <p:cNvGrpSpPr/>
          <p:nvPr/>
        </p:nvGrpSpPr>
        <p:grpSpPr>
          <a:xfrm>
            <a:off x="2194468" y="2938865"/>
            <a:ext cx="355993" cy="267766"/>
            <a:chOff x="2194468" y="2938865"/>
            <a:chExt cx="355993" cy="267766"/>
          </a:xfrm>
        </p:grpSpPr>
        <p:sp>
          <p:nvSpPr>
            <p:cNvPr id="13895" name="Google Shape;13895;p62"/>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2"/>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2"/>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2"/>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2"/>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2"/>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2"/>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2"/>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62"/>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62"/>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2"/>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2"/>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2"/>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2"/>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62"/>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2"/>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2"/>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2"/>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2"/>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2"/>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5" name="Google Shape;13915;p62"/>
          <p:cNvGrpSpPr/>
          <p:nvPr/>
        </p:nvGrpSpPr>
        <p:grpSpPr>
          <a:xfrm>
            <a:off x="1749897" y="2894561"/>
            <a:ext cx="355993" cy="355612"/>
            <a:chOff x="1749897" y="2894561"/>
            <a:chExt cx="355993" cy="355612"/>
          </a:xfrm>
        </p:grpSpPr>
        <p:sp>
          <p:nvSpPr>
            <p:cNvPr id="13916" name="Google Shape;13916;p62"/>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2"/>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2"/>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2"/>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62"/>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62"/>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2"/>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2"/>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2"/>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2"/>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2"/>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7" name="Google Shape;13927;p62"/>
          <p:cNvGrpSpPr/>
          <p:nvPr/>
        </p:nvGrpSpPr>
        <p:grpSpPr>
          <a:xfrm>
            <a:off x="1305327" y="2894211"/>
            <a:ext cx="357520" cy="357488"/>
            <a:chOff x="1305327" y="2894211"/>
            <a:chExt cx="357520" cy="357488"/>
          </a:xfrm>
        </p:grpSpPr>
        <p:sp>
          <p:nvSpPr>
            <p:cNvPr id="13928" name="Google Shape;13928;p62"/>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2"/>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62"/>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2"/>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2"/>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3" name="Google Shape;13933;p62"/>
          <p:cNvGrpSpPr/>
          <p:nvPr/>
        </p:nvGrpSpPr>
        <p:grpSpPr>
          <a:xfrm>
            <a:off x="853950" y="2894720"/>
            <a:ext cx="364104" cy="353290"/>
            <a:chOff x="853950" y="2894720"/>
            <a:chExt cx="364104" cy="353290"/>
          </a:xfrm>
        </p:grpSpPr>
        <p:sp>
          <p:nvSpPr>
            <p:cNvPr id="13934" name="Google Shape;13934;p62"/>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2"/>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2"/>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2"/>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2"/>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2"/>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2"/>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1" name="Google Shape;13941;p62"/>
          <p:cNvGrpSpPr/>
          <p:nvPr/>
        </p:nvGrpSpPr>
        <p:grpSpPr>
          <a:xfrm>
            <a:off x="7066548" y="2912594"/>
            <a:ext cx="352209" cy="334938"/>
            <a:chOff x="7066548" y="2912594"/>
            <a:chExt cx="352209" cy="334938"/>
          </a:xfrm>
        </p:grpSpPr>
        <p:sp>
          <p:nvSpPr>
            <p:cNvPr id="13942" name="Google Shape;13942;p62"/>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62"/>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2"/>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2"/>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2"/>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2"/>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48" name="Google Shape;13948;p62"/>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2"/>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0" name="Google Shape;13950;p62"/>
          <p:cNvGrpSpPr/>
          <p:nvPr/>
        </p:nvGrpSpPr>
        <p:grpSpPr>
          <a:xfrm>
            <a:off x="7541397" y="2904802"/>
            <a:ext cx="318495" cy="352209"/>
            <a:chOff x="7541397" y="2904802"/>
            <a:chExt cx="318495" cy="352209"/>
          </a:xfrm>
        </p:grpSpPr>
        <p:sp>
          <p:nvSpPr>
            <p:cNvPr id="13951" name="Google Shape;13951;p62"/>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2"/>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3" name="Google Shape;13953;p62"/>
          <p:cNvGrpSpPr/>
          <p:nvPr/>
        </p:nvGrpSpPr>
        <p:grpSpPr>
          <a:xfrm>
            <a:off x="8003015" y="2904039"/>
            <a:ext cx="306759" cy="351445"/>
            <a:chOff x="8003015" y="2904039"/>
            <a:chExt cx="306759" cy="351445"/>
          </a:xfrm>
        </p:grpSpPr>
        <p:sp>
          <p:nvSpPr>
            <p:cNvPr id="13954" name="Google Shape;13954;p62"/>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2"/>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62"/>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62"/>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2"/>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62"/>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0" name="Google Shape;13960;p62"/>
          <p:cNvGrpSpPr/>
          <p:nvPr/>
        </p:nvGrpSpPr>
        <p:grpSpPr>
          <a:xfrm>
            <a:off x="5687770" y="2885496"/>
            <a:ext cx="369638" cy="369606"/>
            <a:chOff x="5687770" y="2885496"/>
            <a:chExt cx="369638" cy="369606"/>
          </a:xfrm>
        </p:grpSpPr>
        <p:sp>
          <p:nvSpPr>
            <p:cNvPr id="13961" name="Google Shape;13961;p62"/>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2"/>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2"/>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2"/>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2"/>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2"/>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2"/>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2"/>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2"/>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2"/>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1" name="Google Shape;13971;p62"/>
          <p:cNvGrpSpPr/>
          <p:nvPr/>
        </p:nvGrpSpPr>
        <p:grpSpPr>
          <a:xfrm>
            <a:off x="4881958" y="2904802"/>
            <a:ext cx="156417" cy="349537"/>
            <a:chOff x="4881958" y="2904802"/>
            <a:chExt cx="156417" cy="349537"/>
          </a:xfrm>
        </p:grpSpPr>
        <p:sp>
          <p:nvSpPr>
            <p:cNvPr id="13972" name="Google Shape;13972;p62"/>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2"/>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2"/>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62"/>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62"/>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2"/>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2"/>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9" name="Google Shape;13979;p62"/>
          <p:cNvGrpSpPr/>
          <p:nvPr/>
        </p:nvGrpSpPr>
        <p:grpSpPr>
          <a:xfrm>
            <a:off x="5230318" y="2886514"/>
            <a:ext cx="371133" cy="367443"/>
            <a:chOff x="5230318" y="2886514"/>
            <a:chExt cx="371133" cy="367443"/>
          </a:xfrm>
        </p:grpSpPr>
        <p:sp>
          <p:nvSpPr>
            <p:cNvPr id="13980" name="Google Shape;13980;p62"/>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2"/>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2"/>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2"/>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2"/>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2"/>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2"/>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2"/>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2"/>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9" name="Google Shape;13989;p62"/>
          <p:cNvGrpSpPr/>
          <p:nvPr/>
        </p:nvGrpSpPr>
        <p:grpSpPr>
          <a:xfrm>
            <a:off x="5748358" y="3434578"/>
            <a:ext cx="352590" cy="182561"/>
            <a:chOff x="5748358" y="3434578"/>
            <a:chExt cx="352590" cy="182561"/>
          </a:xfrm>
        </p:grpSpPr>
        <p:sp>
          <p:nvSpPr>
            <p:cNvPr id="13990" name="Google Shape;13990;p62"/>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2"/>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2"/>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2"/>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62"/>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62"/>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6" name="Google Shape;13996;p62"/>
          <p:cNvGrpSpPr/>
          <p:nvPr/>
        </p:nvGrpSpPr>
        <p:grpSpPr>
          <a:xfrm>
            <a:off x="862283" y="4274771"/>
            <a:ext cx="341204" cy="359301"/>
            <a:chOff x="862283" y="4274771"/>
            <a:chExt cx="341204" cy="359301"/>
          </a:xfrm>
        </p:grpSpPr>
        <p:sp>
          <p:nvSpPr>
            <p:cNvPr id="13997" name="Google Shape;13997;p62"/>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2"/>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2"/>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0" name="Google Shape;14000;p62"/>
          <p:cNvGrpSpPr/>
          <p:nvPr/>
        </p:nvGrpSpPr>
        <p:grpSpPr>
          <a:xfrm>
            <a:off x="1396957" y="4287365"/>
            <a:ext cx="301861" cy="332871"/>
            <a:chOff x="1396957" y="4287365"/>
            <a:chExt cx="301861" cy="332871"/>
          </a:xfrm>
        </p:grpSpPr>
        <p:sp>
          <p:nvSpPr>
            <p:cNvPr id="14001" name="Google Shape;14001;p62"/>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62"/>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2"/>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2"/>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2"/>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2"/>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2"/>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2"/>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2"/>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2"/>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2"/>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62"/>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62"/>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2"/>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2"/>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6" name="Google Shape;14016;p62"/>
          <p:cNvGrpSpPr/>
          <p:nvPr/>
        </p:nvGrpSpPr>
        <p:grpSpPr>
          <a:xfrm>
            <a:off x="1865381" y="4277506"/>
            <a:ext cx="396131" cy="355612"/>
            <a:chOff x="1865381" y="4277506"/>
            <a:chExt cx="396131" cy="355612"/>
          </a:xfrm>
        </p:grpSpPr>
        <p:sp>
          <p:nvSpPr>
            <p:cNvPr id="14017" name="Google Shape;14017;p62"/>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2"/>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2"/>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2"/>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2"/>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62"/>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3" name="Google Shape;14023;p62"/>
          <p:cNvGrpSpPr/>
          <p:nvPr/>
        </p:nvGrpSpPr>
        <p:grpSpPr>
          <a:xfrm>
            <a:off x="2411823" y="4303999"/>
            <a:ext cx="334398" cy="299953"/>
            <a:chOff x="2411823" y="4303999"/>
            <a:chExt cx="334398" cy="299953"/>
          </a:xfrm>
        </p:grpSpPr>
        <p:sp>
          <p:nvSpPr>
            <p:cNvPr id="14024" name="Google Shape;14024;p62"/>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2"/>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2"/>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2"/>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2"/>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2"/>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62"/>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1" name="Google Shape;14031;p62"/>
          <p:cNvGrpSpPr/>
          <p:nvPr/>
        </p:nvGrpSpPr>
        <p:grpSpPr>
          <a:xfrm>
            <a:off x="2903337" y="4279032"/>
            <a:ext cx="382519" cy="350682"/>
            <a:chOff x="2903337" y="4279032"/>
            <a:chExt cx="382519" cy="350682"/>
          </a:xfrm>
        </p:grpSpPr>
        <p:sp>
          <p:nvSpPr>
            <p:cNvPr id="14032" name="Google Shape;14032;p62"/>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2"/>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2"/>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2"/>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2"/>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2"/>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2"/>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2"/>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2"/>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2"/>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2"/>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2"/>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2"/>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2"/>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2"/>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7" name="Google Shape;14047;p62"/>
          <p:cNvGrpSpPr/>
          <p:nvPr/>
        </p:nvGrpSpPr>
        <p:grpSpPr>
          <a:xfrm>
            <a:off x="3933342" y="4315767"/>
            <a:ext cx="383632" cy="276449"/>
            <a:chOff x="3933342" y="4315767"/>
            <a:chExt cx="383632" cy="276449"/>
          </a:xfrm>
        </p:grpSpPr>
        <p:sp>
          <p:nvSpPr>
            <p:cNvPr id="14048" name="Google Shape;14048;p62"/>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62"/>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62"/>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2"/>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2"/>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2"/>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4" name="Google Shape;14054;p62"/>
          <p:cNvGrpSpPr/>
          <p:nvPr/>
        </p:nvGrpSpPr>
        <p:grpSpPr>
          <a:xfrm>
            <a:off x="3441065" y="4302505"/>
            <a:ext cx="337069" cy="302593"/>
            <a:chOff x="3441065" y="4302505"/>
            <a:chExt cx="337069" cy="302593"/>
          </a:xfrm>
        </p:grpSpPr>
        <p:sp>
          <p:nvSpPr>
            <p:cNvPr id="14055" name="Google Shape;14055;p62"/>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2"/>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2"/>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2"/>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2"/>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2"/>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2"/>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2"/>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2"/>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2"/>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2"/>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2"/>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2"/>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8" name="Google Shape;14068;p62"/>
          <p:cNvGrpSpPr/>
          <p:nvPr/>
        </p:nvGrpSpPr>
        <p:grpSpPr>
          <a:xfrm>
            <a:off x="3532345" y="3362635"/>
            <a:ext cx="339328" cy="336274"/>
            <a:chOff x="3532345" y="3362635"/>
            <a:chExt cx="339328" cy="336274"/>
          </a:xfrm>
        </p:grpSpPr>
        <p:sp>
          <p:nvSpPr>
            <p:cNvPr id="14069" name="Google Shape;14069;p6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62"/>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2"/>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62"/>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4" name="Google Shape;14074;p62"/>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75" name="Google Shape;14075;p62"/>
          <p:cNvGrpSpPr/>
          <p:nvPr/>
        </p:nvGrpSpPr>
        <p:grpSpPr>
          <a:xfrm>
            <a:off x="1883955" y="3808700"/>
            <a:ext cx="162873" cy="351445"/>
            <a:chOff x="1883955" y="3808700"/>
            <a:chExt cx="162873" cy="351445"/>
          </a:xfrm>
        </p:grpSpPr>
        <p:sp>
          <p:nvSpPr>
            <p:cNvPr id="14076" name="Google Shape;14076;p62"/>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2"/>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8" name="Google Shape;14078;p62"/>
          <p:cNvGrpSpPr/>
          <p:nvPr/>
        </p:nvGrpSpPr>
        <p:grpSpPr>
          <a:xfrm>
            <a:off x="939156" y="3809209"/>
            <a:ext cx="192007" cy="351318"/>
            <a:chOff x="939156" y="3809209"/>
            <a:chExt cx="192007" cy="351318"/>
          </a:xfrm>
        </p:grpSpPr>
        <p:sp>
          <p:nvSpPr>
            <p:cNvPr id="14079" name="Google Shape;14079;p62"/>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2"/>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1" name="Google Shape;14081;p62"/>
          <p:cNvGrpSpPr/>
          <p:nvPr/>
        </p:nvGrpSpPr>
        <p:grpSpPr>
          <a:xfrm>
            <a:off x="2306167" y="3809845"/>
            <a:ext cx="193915" cy="349155"/>
            <a:chOff x="2306167" y="3809845"/>
            <a:chExt cx="193915" cy="349155"/>
          </a:xfrm>
        </p:grpSpPr>
        <p:sp>
          <p:nvSpPr>
            <p:cNvPr id="14082" name="Google Shape;14082;p62"/>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2"/>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2"/>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62"/>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2"/>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2"/>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62"/>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9" name="Google Shape;14089;p62"/>
          <p:cNvGrpSpPr/>
          <p:nvPr/>
        </p:nvGrpSpPr>
        <p:grpSpPr>
          <a:xfrm>
            <a:off x="1323901" y="3807173"/>
            <a:ext cx="356343" cy="356757"/>
            <a:chOff x="1323901" y="3807173"/>
            <a:chExt cx="356343" cy="356757"/>
          </a:xfrm>
        </p:grpSpPr>
        <p:sp>
          <p:nvSpPr>
            <p:cNvPr id="14090" name="Google Shape;14090;p62"/>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2"/>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2"/>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62"/>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62"/>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2"/>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62"/>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2"/>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2"/>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62"/>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2"/>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2"/>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2"/>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2"/>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2"/>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2"/>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2"/>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2"/>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2"/>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62"/>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62"/>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62"/>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2"/>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2"/>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14" name="Google Shape;14114;p62"/>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15" name="Google Shape;14115;p62"/>
          <p:cNvGrpSpPr/>
          <p:nvPr/>
        </p:nvGrpSpPr>
        <p:grpSpPr>
          <a:xfrm>
            <a:off x="859262" y="3353920"/>
            <a:ext cx="306759" cy="351445"/>
            <a:chOff x="859262" y="3353920"/>
            <a:chExt cx="306759" cy="351445"/>
          </a:xfrm>
        </p:grpSpPr>
        <p:sp>
          <p:nvSpPr>
            <p:cNvPr id="14116" name="Google Shape;14116;p62"/>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62"/>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62"/>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2"/>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2"/>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21" name="Google Shape;14121;p62"/>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22" name="Google Shape;14122;p62"/>
          <p:cNvGrpSpPr/>
          <p:nvPr/>
        </p:nvGrpSpPr>
        <p:grpSpPr>
          <a:xfrm>
            <a:off x="3967437" y="3837102"/>
            <a:ext cx="364708" cy="295405"/>
            <a:chOff x="3967437" y="3837102"/>
            <a:chExt cx="364708" cy="295405"/>
          </a:xfrm>
        </p:grpSpPr>
        <p:sp>
          <p:nvSpPr>
            <p:cNvPr id="14123" name="Google Shape;14123;p62"/>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2"/>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2"/>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2"/>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2"/>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28" name="Google Shape;14128;p62"/>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62"/>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62"/>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1" name="Google Shape;14131;p62"/>
          <p:cNvGrpSpPr/>
          <p:nvPr/>
        </p:nvGrpSpPr>
        <p:grpSpPr>
          <a:xfrm>
            <a:off x="5811827" y="3806451"/>
            <a:ext cx="283743" cy="308444"/>
            <a:chOff x="5964227" y="3858701"/>
            <a:chExt cx="283743" cy="308444"/>
          </a:xfrm>
        </p:grpSpPr>
        <p:sp>
          <p:nvSpPr>
            <p:cNvPr id="14132" name="Google Shape;14132;p62"/>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2"/>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2"/>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2"/>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6" name="Google Shape;14136;p62"/>
          <p:cNvGrpSpPr/>
          <p:nvPr/>
        </p:nvGrpSpPr>
        <p:grpSpPr>
          <a:xfrm>
            <a:off x="6243508" y="3873073"/>
            <a:ext cx="320372" cy="213602"/>
            <a:chOff x="6395908" y="3873073"/>
            <a:chExt cx="320372" cy="213602"/>
          </a:xfrm>
        </p:grpSpPr>
        <p:sp>
          <p:nvSpPr>
            <p:cNvPr id="14137" name="Google Shape;14137;p62"/>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2"/>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2"/>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2"/>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2"/>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2"/>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2"/>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2"/>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2"/>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2"/>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7" name="Google Shape;14147;p62"/>
          <p:cNvGrpSpPr/>
          <p:nvPr/>
        </p:nvGrpSpPr>
        <p:grpSpPr>
          <a:xfrm>
            <a:off x="7262890" y="3802816"/>
            <a:ext cx="357138" cy="352018"/>
            <a:chOff x="7415290" y="3802816"/>
            <a:chExt cx="357138" cy="352018"/>
          </a:xfrm>
        </p:grpSpPr>
        <p:sp>
          <p:nvSpPr>
            <p:cNvPr id="14148" name="Google Shape;14148;p62"/>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2"/>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2"/>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2"/>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2"/>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62"/>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2"/>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2"/>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6" name="Google Shape;14156;p62"/>
          <p:cNvGrpSpPr/>
          <p:nvPr/>
        </p:nvGrpSpPr>
        <p:grpSpPr>
          <a:xfrm>
            <a:off x="6737312" y="3833413"/>
            <a:ext cx="355230" cy="293401"/>
            <a:chOff x="6889712" y="3833413"/>
            <a:chExt cx="355230" cy="293401"/>
          </a:xfrm>
        </p:grpSpPr>
        <p:sp>
          <p:nvSpPr>
            <p:cNvPr id="14157" name="Google Shape;14157;p62"/>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62"/>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2"/>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62"/>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62"/>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2" name="Google Shape;14162;p62"/>
          <p:cNvGrpSpPr/>
          <p:nvPr/>
        </p:nvGrpSpPr>
        <p:grpSpPr>
          <a:xfrm>
            <a:off x="7707152" y="3835870"/>
            <a:ext cx="282318" cy="337168"/>
            <a:chOff x="1635875" y="237775"/>
            <a:chExt cx="4370250" cy="5219325"/>
          </a:xfrm>
        </p:grpSpPr>
        <p:sp>
          <p:nvSpPr>
            <p:cNvPr id="14163" name="Google Shape;14163;p62"/>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2"/>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5" name="Google Shape;14165;p62"/>
          <p:cNvGrpSpPr/>
          <p:nvPr/>
        </p:nvGrpSpPr>
        <p:grpSpPr>
          <a:xfrm>
            <a:off x="3103963" y="3361140"/>
            <a:ext cx="297886" cy="337578"/>
            <a:chOff x="3103963" y="3361140"/>
            <a:chExt cx="297886" cy="337578"/>
          </a:xfrm>
        </p:grpSpPr>
        <p:sp>
          <p:nvSpPr>
            <p:cNvPr id="14166" name="Google Shape;14166;p62"/>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2"/>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2"/>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2"/>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62"/>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6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2"/>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2"/>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6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2"/>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62"/>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62"/>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6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2"/>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2"/>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6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0" name="Google Shape;14190;p62"/>
          <p:cNvGrpSpPr/>
          <p:nvPr/>
        </p:nvGrpSpPr>
        <p:grpSpPr>
          <a:xfrm>
            <a:off x="2667821" y="3361108"/>
            <a:ext cx="273046" cy="337801"/>
            <a:chOff x="2667821" y="3361108"/>
            <a:chExt cx="273046" cy="337801"/>
          </a:xfrm>
        </p:grpSpPr>
        <p:sp>
          <p:nvSpPr>
            <p:cNvPr id="14191" name="Google Shape;14191;p62"/>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2"/>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2"/>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2"/>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2"/>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2"/>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2"/>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2"/>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2"/>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2"/>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2"/>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2"/>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2"/>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62"/>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62"/>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2"/>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2"/>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2"/>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2"/>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0" name="Google Shape;14210;p62"/>
          <p:cNvGrpSpPr/>
          <p:nvPr/>
        </p:nvGrpSpPr>
        <p:grpSpPr>
          <a:xfrm>
            <a:off x="2212469" y="3360313"/>
            <a:ext cx="282715" cy="338660"/>
            <a:chOff x="2212469" y="3360313"/>
            <a:chExt cx="282715" cy="338660"/>
          </a:xfrm>
        </p:grpSpPr>
        <p:sp>
          <p:nvSpPr>
            <p:cNvPr id="14211" name="Google Shape;14211;p62"/>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62"/>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62"/>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4" name="Google Shape;14214;p62"/>
          <p:cNvGrpSpPr/>
          <p:nvPr/>
        </p:nvGrpSpPr>
        <p:grpSpPr>
          <a:xfrm>
            <a:off x="1768821" y="3361108"/>
            <a:ext cx="278739" cy="339073"/>
            <a:chOff x="1768821" y="3361108"/>
            <a:chExt cx="278739" cy="339073"/>
          </a:xfrm>
        </p:grpSpPr>
        <p:sp>
          <p:nvSpPr>
            <p:cNvPr id="14215" name="Google Shape;14215;p62"/>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2"/>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2"/>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2"/>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2"/>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2"/>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2"/>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2"/>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2"/>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2"/>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2"/>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6" name="Google Shape;14226;p62"/>
          <p:cNvGrpSpPr/>
          <p:nvPr/>
        </p:nvGrpSpPr>
        <p:grpSpPr>
          <a:xfrm>
            <a:off x="5337883" y="3336873"/>
            <a:ext cx="307141" cy="376826"/>
            <a:chOff x="5337883" y="3336873"/>
            <a:chExt cx="307141" cy="376826"/>
          </a:xfrm>
        </p:grpSpPr>
        <p:sp>
          <p:nvSpPr>
            <p:cNvPr id="14227" name="Google Shape;14227;p62"/>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2"/>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9" name="Google Shape;14229;p62"/>
          <p:cNvGrpSpPr/>
          <p:nvPr/>
        </p:nvGrpSpPr>
        <p:grpSpPr>
          <a:xfrm>
            <a:off x="4883835" y="3337255"/>
            <a:ext cx="323425" cy="377557"/>
            <a:chOff x="4883835" y="3337255"/>
            <a:chExt cx="323425" cy="377557"/>
          </a:xfrm>
        </p:grpSpPr>
        <p:sp>
          <p:nvSpPr>
            <p:cNvPr id="14230" name="Google Shape;14230;p62"/>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2"/>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62"/>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3" name="Google Shape;14233;p62"/>
          <p:cNvGrpSpPr/>
          <p:nvPr/>
        </p:nvGrpSpPr>
        <p:grpSpPr>
          <a:xfrm>
            <a:off x="6193310" y="3407289"/>
            <a:ext cx="352590" cy="237488"/>
            <a:chOff x="6193310" y="3407289"/>
            <a:chExt cx="352590" cy="237488"/>
          </a:xfrm>
        </p:grpSpPr>
        <p:sp>
          <p:nvSpPr>
            <p:cNvPr id="14234" name="Google Shape;14234;p62"/>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62"/>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2"/>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2"/>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2"/>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9" name="Google Shape;14239;p62"/>
          <p:cNvGrpSpPr/>
          <p:nvPr/>
        </p:nvGrpSpPr>
        <p:grpSpPr>
          <a:xfrm>
            <a:off x="6637117" y="3397843"/>
            <a:ext cx="353735" cy="254504"/>
            <a:chOff x="6637117" y="3397843"/>
            <a:chExt cx="353735" cy="254504"/>
          </a:xfrm>
        </p:grpSpPr>
        <p:sp>
          <p:nvSpPr>
            <p:cNvPr id="14240" name="Google Shape;14240;p62"/>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2"/>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2"/>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2"/>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2"/>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2"/>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6" name="Google Shape;14246;p62"/>
          <p:cNvGrpSpPr/>
          <p:nvPr/>
        </p:nvGrpSpPr>
        <p:grpSpPr>
          <a:xfrm>
            <a:off x="7075994" y="3349531"/>
            <a:ext cx="360637" cy="352336"/>
            <a:chOff x="7075994" y="3349531"/>
            <a:chExt cx="360637" cy="352336"/>
          </a:xfrm>
        </p:grpSpPr>
        <p:sp>
          <p:nvSpPr>
            <p:cNvPr id="14247" name="Google Shape;14247;p62"/>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2"/>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2"/>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2"/>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2"/>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2"/>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2"/>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62"/>
          <p:cNvGrpSpPr/>
          <p:nvPr/>
        </p:nvGrpSpPr>
        <p:grpSpPr>
          <a:xfrm>
            <a:off x="7651983" y="3349181"/>
            <a:ext cx="107183" cy="352399"/>
            <a:chOff x="7651983" y="3349181"/>
            <a:chExt cx="107183" cy="352399"/>
          </a:xfrm>
        </p:grpSpPr>
        <p:sp>
          <p:nvSpPr>
            <p:cNvPr id="14255" name="Google Shape;14255;p62"/>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2"/>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7" name="Google Shape;14257;p62"/>
          <p:cNvGrpSpPr/>
          <p:nvPr/>
        </p:nvGrpSpPr>
        <p:grpSpPr>
          <a:xfrm>
            <a:off x="7973468" y="3382322"/>
            <a:ext cx="352590" cy="287072"/>
            <a:chOff x="7973468" y="3382322"/>
            <a:chExt cx="352590" cy="287072"/>
          </a:xfrm>
        </p:grpSpPr>
        <p:sp>
          <p:nvSpPr>
            <p:cNvPr id="14258" name="Google Shape;14258;p62"/>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2"/>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62"/>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62"/>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2"/>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2"/>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2"/>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2"/>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2"/>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2"/>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2"/>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2"/>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4273"/>
        <p:cNvGrpSpPr/>
        <p:nvPr/>
      </p:nvGrpSpPr>
      <p:grpSpPr>
        <a:xfrm>
          <a:off x="0" y="0"/>
          <a:ext cx="0" cy="0"/>
          <a:chOff x="0" y="0"/>
          <a:chExt cx="0" cy="0"/>
        </a:xfrm>
      </p:grpSpPr>
      <p:sp>
        <p:nvSpPr>
          <p:cNvPr id="14274" name="Google Shape;14274;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4275" name="Google Shape;14275;p63"/>
          <p:cNvGrpSpPr/>
          <p:nvPr/>
        </p:nvGrpSpPr>
        <p:grpSpPr>
          <a:xfrm>
            <a:off x="849677" y="1500658"/>
            <a:ext cx="347872" cy="347488"/>
            <a:chOff x="849677" y="1500658"/>
            <a:chExt cx="347872" cy="347488"/>
          </a:xfrm>
        </p:grpSpPr>
        <p:sp>
          <p:nvSpPr>
            <p:cNvPr id="14276" name="Google Shape;14276;p63"/>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3"/>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3"/>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63"/>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63"/>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3"/>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2" name="Google Shape;14282;p63"/>
          <p:cNvGrpSpPr/>
          <p:nvPr/>
        </p:nvGrpSpPr>
        <p:grpSpPr>
          <a:xfrm>
            <a:off x="1415853" y="1500658"/>
            <a:ext cx="315872" cy="347488"/>
            <a:chOff x="1415853" y="1500658"/>
            <a:chExt cx="315872" cy="347488"/>
          </a:xfrm>
        </p:grpSpPr>
        <p:sp>
          <p:nvSpPr>
            <p:cNvPr id="14283" name="Google Shape;14283;p63"/>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3"/>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3"/>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3"/>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7" name="Google Shape;14287;p63"/>
          <p:cNvGrpSpPr/>
          <p:nvPr/>
        </p:nvGrpSpPr>
        <p:grpSpPr>
          <a:xfrm>
            <a:off x="4697389" y="1500658"/>
            <a:ext cx="347520" cy="347104"/>
            <a:chOff x="4697389" y="1500658"/>
            <a:chExt cx="347520" cy="347104"/>
          </a:xfrm>
        </p:grpSpPr>
        <p:sp>
          <p:nvSpPr>
            <p:cNvPr id="14288" name="Google Shape;14288;p63"/>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3"/>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3"/>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1" name="Google Shape;14291;p63"/>
          <p:cNvGrpSpPr/>
          <p:nvPr/>
        </p:nvGrpSpPr>
        <p:grpSpPr>
          <a:xfrm>
            <a:off x="3603533" y="1964946"/>
            <a:ext cx="347520" cy="353760"/>
            <a:chOff x="3603533" y="1964946"/>
            <a:chExt cx="347520" cy="353760"/>
          </a:xfrm>
        </p:grpSpPr>
        <p:sp>
          <p:nvSpPr>
            <p:cNvPr id="14292" name="Google Shape;14292;p63"/>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3"/>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63"/>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5" name="Google Shape;14295;p63"/>
          <p:cNvGrpSpPr/>
          <p:nvPr/>
        </p:nvGrpSpPr>
        <p:grpSpPr>
          <a:xfrm>
            <a:off x="1950765" y="1964338"/>
            <a:ext cx="357792" cy="352448"/>
            <a:chOff x="1950765" y="1964338"/>
            <a:chExt cx="357792" cy="352448"/>
          </a:xfrm>
        </p:grpSpPr>
        <p:sp>
          <p:nvSpPr>
            <p:cNvPr id="14296" name="Google Shape;14296;p63"/>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3"/>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3"/>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3"/>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0" name="Google Shape;14300;p63"/>
          <p:cNvGrpSpPr/>
          <p:nvPr/>
        </p:nvGrpSpPr>
        <p:grpSpPr>
          <a:xfrm>
            <a:off x="7435629" y="1964690"/>
            <a:ext cx="367712" cy="353248"/>
            <a:chOff x="7435629" y="1964690"/>
            <a:chExt cx="367712" cy="353248"/>
          </a:xfrm>
        </p:grpSpPr>
        <p:sp>
          <p:nvSpPr>
            <p:cNvPr id="14301" name="Google Shape;14301;p63"/>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3"/>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3"/>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3"/>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5" name="Google Shape;14305;p63"/>
          <p:cNvGrpSpPr/>
          <p:nvPr/>
        </p:nvGrpSpPr>
        <p:grpSpPr>
          <a:xfrm>
            <a:off x="2512749" y="1965042"/>
            <a:ext cx="333024" cy="352896"/>
            <a:chOff x="2512749" y="1965042"/>
            <a:chExt cx="333024" cy="352896"/>
          </a:xfrm>
        </p:grpSpPr>
        <p:sp>
          <p:nvSpPr>
            <p:cNvPr id="14306" name="Google Shape;14306;p63"/>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3"/>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3"/>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3"/>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3"/>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1" name="Google Shape;14311;p63"/>
          <p:cNvGrpSpPr/>
          <p:nvPr/>
        </p:nvGrpSpPr>
        <p:grpSpPr>
          <a:xfrm>
            <a:off x="1398317" y="1981778"/>
            <a:ext cx="365792" cy="335392"/>
            <a:chOff x="1398317" y="1981778"/>
            <a:chExt cx="365792" cy="335392"/>
          </a:xfrm>
        </p:grpSpPr>
        <p:sp>
          <p:nvSpPr>
            <p:cNvPr id="14312" name="Google Shape;14312;p63"/>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63"/>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63"/>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3"/>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3"/>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3"/>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63"/>
          <p:cNvGrpSpPr/>
          <p:nvPr/>
        </p:nvGrpSpPr>
        <p:grpSpPr>
          <a:xfrm>
            <a:off x="3052237" y="2003570"/>
            <a:ext cx="353600" cy="314752"/>
            <a:chOff x="3052237" y="2003570"/>
            <a:chExt cx="353600" cy="314752"/>
          </a:xfrm>
        </p:grpSpPr>
        <p:sp>
          <p:nvSpPr>
            <p:cNvPr id="14319" name="Google Shape;14319;p63"/>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3"/>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3"/>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63"/>
          <p:cNvGrpSpPr/>
          <p:nvPr/>
        </p:nvGrpSpPr>
        <p:grpSpPr>
          <a:xfrm>
            <a:off x="1404013" y="2958066"/>
            <a:ext cx="368096" cy="223968"/>
            <a:chOff x="1404013" y="2958066"/>
            <a:chExt cx="368096" cy="223968"/>
          </a:xfrm>
        </p:grpSpPr>
        <p:sp>
          <p:nvSpPr>
            <p:cNvPr id="14323" name="Google Shape;14323;p63"/>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3"/>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25" name="Google Shape;14325;p63"/>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3"/>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27" name="Google Shape;14327;p63"/>
          <p:cNvGrpSpPr/>
          <p:nvPr/>
        </p:nvGrpSpPr>
        <p:grpSpPr>
          <a:xfrm>
            <a:off x="1951149" y="2885202"/>
            <a:ext cx="370368" cy="367328"/>
            <a:chOff x="1951149" y="2885202"/>
            <a:chExt cx="370368" cy="367328"/>
          </a:xfrm>
        </p:grpSpPr>
        <p:sp>
          <p:nvSpPr>
            <p:cNvPr id="14328" name="Google Shape;14328;p63"/>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3"/>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3"/>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1" name="Google Shape;14331;p63"/>
          <p:cNvGrpSpPr/>
          <p:nvPr/>
        </p:nvGrpSpPr>
        <p:grpSpPr>
          <a:xfrm>
            <a:off x="2501677" y="2906162"/>
            <a:ext cx="367328" cy="327296"/>
            <a:chOff x="2501677" y="2906162"/>
            <a:chExt cx="367328" cy="327296"/>
          </a:xfrm>
        </p:grpSpPr>
        <p:sp>
          <p:nvSpPr>
            <p:cNvPr id="14332" name="Google Shape;14332;p63"/>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3"/>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3"/>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35" name="Google Shape;14335;p63"/>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36" name="Google Shape;14336;p63"/>
          <p:cNvGrpSpPr/>
          <p:nvPr/>
        </p:nvGrpSpPr>
        <p:grpSpPr>
          <a:xfrm>
            <a:off x="3050317" y="2893714"/>
            <a:ext cx="367712" cy="354240"/>
            <a:chOff x="3050317" y="2893714"/>
            <a:chExt cx="367712" cy="354240"/>
          </a:xfrm>
        </p:grpSpPr>
        <p:sp>
          <p:nvSpPr>
            <p:cNvPr id="14337" name="Google Shape;14337;p63"/>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3"/>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39" name="Google Shape;14339;p63"/>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3"/>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41" name="Google Shape;14341;p63"/>
          <p:cNvGrpSpPr/>
          <p:nvPr/>
        </p:nvGrpSpPr>
        <p:grpSpPr>
          <a:xfrm>
            <a:off x="7531277" y="2886354"/>
            <a:ext cx="185184" cy="367296"/>
            <a:chOff x="7531277" y="2886354"/>
            <a:chExt cx="185184" cy="367296"/>
          </a:xfrm>
        </p:grpSpPr>
        <p:sp>
          <p:nvSpPr>
            <p:cNvPr id="14342" name="Google Shape;14342;p63"/>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3"/>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63"/>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5" name="Google Shape;14345;p63"/>
          <p:cNvGrpSpPr/>
          <p:nvPr/>
        </p:nvGrpSpPr>
        <p:grpSpPr>
          <a:xfrm>
            <a:off x="6926637" y="2886738"/>
            <a:ext cx="297184" cy="367296"/>
            <a:chOff x="6926637" y="2886738"/>
            <a:chExt cx="297184" cy="367296"/>
          </a:xfrm>
        </p:grpSpPr>
        <p:sp>
          <p:nvSpPr>
            <p:cNvPr id="14346" name="Google Shape;14346;p63"/>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63"/>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63"/>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49" name="Google Shape;14349;p63"/>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3"/>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51" name="Google Shape;14351;p63"/>
          <p:cNvGrpSpPr/>
          <p:nvPr/>
        </p:nvGrpSpPr>
        <p:grpSpPr>
          <a:xfrm>
            <a:off x="6340653" y="2886354"/>
            <a:ext cx="370368" cy="368064"/>
            <a:chOff x="6340653" y="2886354"/>
            <a:chExt cx="370368" cy="368064"/>
          </a:xfrm>
        </p:grpSpPr>
        <p:sp>
          <p:nvSpPr>
            <p:cNvPr id="14352" name="Google Shape;14352;p63"/>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3"/>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63"/>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63"/>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3"/>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3"/>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8" name="Google Shape;14358;p63"/>
          <p:cNvGrpSpPr/>
          <p:nvPr/>
        </p:nvGrpSpPr>
        <p:grpSpPr>
          <a:xfrm>
            <a:off x="5246797" y="1981426"/>
            <a:ext cx="354752" cy="336512"/>
            <a:chOff x="5246797" y="1981426"/>
            <a:chExt cx="354752" cy="336512"/>
          </a:xfrm>
        </p:grpSpPr>
        <p:sp>
          <p:nvSpPr>
            <p:cNvPr id="14359" name="Google Shape;14359;p63"/>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63"/>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1" name="Google Shape;14361;p63"/>
          <p:cNvGrpSpPr/>
          <p:nvPr/>
        </p:nvGrpSpPr>
        <p:grpSpPr>
          <a:xfrm>
            <a:off x="4148749" y="2102066"/>
            <a:ext cx="355136" cy="216256"/>
            <a:chOff x="4148749" y="2102066"/>
            <a:chExt cx="355136" cy="216256"/>
          </a:xfrm>
        </p:grpSpPr>
        <p:sp>
          <p:nvSpPr>
            <p:cNvPr id="14362" name="Google Shape;14362;p63"/>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3"/>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4" name="Google Shape;14364;p63"/>
          <p:cNvGrpSpPr/>
          <p:nvPr/>
        </p:nvGrpSpPr>
        <p:grpSpPr>
          <a:xfrm>
            <a:off x="5794669" y="2001426"/>
            <a:ext cx="354752" cy="315360"/>
            <a:chOff x="5794669" y="2001426"/>
            <a:chExt cx="354752" cy="315360"/>
          </a:xfrm>
        </p:grpSpPr>
        <p:sp>
          <p:nvSpPr>
            <p:cNvPr id="14365" name="Google Shape;14365;p63"/>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63"/>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7" name="Google Shape;14367;p63"/>
          <p:cNvGrpSpPr/>
          <p:nvPr/>
        </p:nvGrpSpPr>
        <p:grpSpPr>
          <a:xfrm>
            <a:off x="6345229" y="2029842"/>
            <a:ext cx="352832" cy="289216"/>
            <a:chOff x="6345229" y="2029842"/>
            <a:chExt cx="352832" cy="289216"/>
          </a:xfrm>
        </p:grpSpPr>
        <p:sp>
          <p:nvSpPr>
            <p:cNvPr id="14368" name="Google Shape;14368;p63"/>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3"/>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0" name="Google Shape;14370;p63"/>
          <p:cNvGrpSpPr/>
          <p:nvPr/>
        </p:nvGrpSpPr>
        <p:grpSpPr>
          <a:xfrm>
            <a:off x="4697389" y="2036338"/>
            <a:ext cx="354752" cy="281984"/>
            <a:chOff x="4697389" y="2036338"/>
            <a:chExt cx="354752" cy="281984"/>
          </a:xfrm>
        </p:grpSpPr>
        <p:sp>
          <p:nvSpPr>
            <p:cNvPr id="14371" name="Google Shape;14371;p63"/>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3"/>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3" name="Google Shape;14373;p63"/>
          <p:cNvGrpSpPr/>
          <p:nvPr/>
        </p:nvGrpSpPr>
        <p:grpSpPr>
          <a:xfrm>
            <a:off x="1404013" y="2424754"/>
            <a:ext cx="353600" cy="354944"/>
            <a:chOff x="1404013" y="2424754"/>
            <a:chExt cx="353600" cy="354944"/>
          </a:xfrm>
        </p:grpSpPr>
        <p:sp>
          <p:nvSpPr>
            <p:cNvPr id="14374" name="Google Shape;14374;p63"/>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63"/>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3"/>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3"/>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3"/>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9" name="Google Shape;14379;p63"/>
          <p:cNvGrpSpPr/>
          <p:nvPr/>
        </p:nvGrpSpPr>
        <p:grpSpPr>
          <a:xfrm>
            <a:off x="854253" y="2428274"/>
            <a:ext cx="355104" cy="351040"/>
            <a:chOff x="854253" y="2428274"/>
            <a:chExt cx="355104" cy="351040"/>
          </a:xfrm>
        </p:grpSpPr>
        <p:sp>
          <p:nvSpPr>
            <p:cNvPr id="14380" name="Google Shape;14380;p63"/>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3"/>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2" name="Google Shape;14382;p63"/>
          <p:cNvGrpSpPr/>
          <p:nvPr/>
        </p:nvGrpSpPr>
        <p:grpSpPr>
          <a:xfrm>
            <a:off x="6896909" y="2440946"/>
            <a:ext cx="354752" cy="275904"/>
            <a:chOff x="6896909" y="2440946"/>
            <a:chExt cx="354752" cy="275904"/>
          </a:xfrm>
        </p:grpSpPr>
        <p:sp>
          <p:nvSpPr>
            <p:cNvPr id="14383" name="Google Shape;14383;p63"/>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63"/>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85" name="Google Shape;14385;p63"/>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86" name="Google Shape;14386;p63"/>
          <p:cNvGrpSpPr/>
          <p:nvPr/>
        </p:nvGrpSpPr>
        <p:grpSpPr>
          <a:xfrm>
            <a:off x="5265069" y="2424754"/>
            <a:ext cx="321984" cy="354560"/>
            <a:chOff x="5265069" y="2424754"/>
            <a:chExt cx="321984" cy="354560"/>
          </a:xfrm>
        </p:grpSpPr>
        <p:sp>
          <p:nvSpPr>
            <p:cNvPr id="14387" name="Google Shape;14387;p63"/>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3"/>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9" name="Google Shape;14389;p63"/>
          <p:cNvGrpSpPr/>
          <p:nvPr/>
        </p:nvGrpSpPr>
        <p:grpSpPr>
          <a:xfrm>
            <a:off x="4150669" y="2466770"/>
            <a:ext cx="355104" cy="259584"/>
            <a:chOff x="4150669" y="2466770"/>
            <a:chExt cx="355104" cy="259584"/>
          </a:xfrm>
        </p:grpSpPr>
        <p:sp>
          <p:nvSpPr>
            <p:cNvPr id="14390" name="Google Shape;14390;p63"/>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3"/>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3"/>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3"/>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4" name="Google Shape;14394;p63"/>
          <p:cNvGrpSpPr/>
          <p:nvPr/>
        </p:nvGrpSpPr>
        <p:grpSpPr>
          <a:xfrm>
            <a:off x="4699693" y="2424946"/>
            <a:ext cx="354336" cy="353984"/>
            <a:chOff x="4699693" y="2424946"/>
            <a:chExt cx="354336" cy="353984"/>
          </a:xfrm>
        </p:grpSpPr>
        <p:sp>
          <p:nvSpPr>
            <p:cNvPr id="14395" name="Google Shape;14395;p63"/>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63"/>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97" name="Google Shape;14397;p63"/>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63"/>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99" name="Google Shape;14399;p63"/>
          <p:cNvGrpSpPr/>
          <p:nvPr/>
        </p:nvGrpSpPr>
        <p:grpSpPr>
          <a:xfrm>
            <a:off x="1953037" y="2552242"/>
            <a:ext cx="355136" cy="227072"/>
            <a:chOff x="1953037" y="2552242"/>
            <a:chExt cx="355136" cy="227072"/>
          </a:xfrm>
        </p:grpSpPr>
        <p:sp>
          <p:nvSpPr>
            <p:cNvPr id="14400" name="Google Shape;14400;p63"/>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63"/>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02" name="Google Shape;14402;p63"/>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03" name="Google Shape;14403;p63"/>
          <p:cNvGrpSpPr/>
          <p:nvPr/>
        </p:nvGrpSpPr>
        <p:grpSpPr>
          <a:xfrm>
            <a:off x="2500941" y="2527218"/>
            <a:ext cx="355104" cy="250944"/>
            <a:chOff x="2500941" y="2527218"/>
            <a:chExt cx="355104" cy="250944"/>
          </a:xfrm>
        </p:grpSpPr>
        <p:sp>
          <p:nvSpPr>
            <p:cNvPr id="14404" name="Google Shape;14404;p63"/>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3"/>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3"/>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3"/>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3"/>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09" name="Google Shape;14409;p63"/>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10" name="Google Shape;14410;p63"/>
          <p:cNvGrpSpPr/>
          <p:nvPr/>
        </p:nvGrpSpPr>
        <p:grpSpPr>
          <a:xfrm>
            <a:off x="7993805" y="2427122"/>
            <a:ext cx="356256" cy="351808"/>
            <a:chOff x="7993805" y="2427122"/>
            <a:chExt cx="356256" cy="351808"/>
          </a:xfrm>
        </p:grpSpPr>
        <p:sp>
          <p:nvSpPr>
            <p:cNvPr id="14411" name="Google Shape;14411;p63"/>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3"/>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63"/>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4" name="Google Shape;14414;p63"/>
          <p:cNvGrpSpPr/>
          <p:nvPr/>
        </p:nvGrpSpPr>
        <p:grpSpPr>
          <a:xfrm>
            <a:off x="878637" y="1965010"/>
            <a:ext cx="308640" cy="353312"/>
            <a:chOff x="878637" y="1965010"/>
            <a:chExt cx="308640" cy="353312"/>
          </a:xfrm>
        </p:grpSpPr>
        <p:sp>
          <p:nvSpPr>
            <p:cNvPr id="14415" name="Google Shape;14415;p63"/>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3"/>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3"/>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8" name="Google Shape;14418;p63"/>
          <p:cNvGrpSpPr/>
          <p:nvPr/>
        </p:nvGrpSpPr>
        <p:grpSpPr>
          <a:xfrm>
            <a:off x="6896141" y="1964722"/>
            <a:ext cx="348256" cy="352448"/>
            <a:chOff x="6896141" y="1964722"/>
            <a:chExt cx="348256" cy="352448"/>
          </a:xfrm>
        </p:grpSpPr>
        <p:sp>
          <p:nvSpPr>
            <p:cNvPr id="14419" name="Google Shape;14419;p63"/>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63"/>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63"/>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2" name="Google Shape;14422;p63"/>
          <p:cNvGrpSpPr/>
          <p:nvPr/>
        </p:nvGrpSpPr>
        <p:grpSpPr>
          <a:xfrm>
            <a:off x="7989997" y="2015378"/>
            <a:ext cx="355136" cy="303328"/>
            <a:chOff x="7989997" y="2015378"/>
            <a:chExt cx="355136" cy="303328"/>
          </a:xfrm>
        </p:grpSpPr>
        <p:sp>
          <p:nvSpPr>
            <p:cNvPr id="14423" name="Google Shape;14423;p63"/>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63"/>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63"/>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6" name="Google Shape;14426;p63"/>
          <p:cNvGrpSpPr/>
          <p:nvPr/>
        </p:nvGrpSpPr>
        <p:grpSpPr>
          <a:xfrm>
            <a:off x="3598221" y="1509362"/>
            <a:ext cx="348640" cy="330784"/>
            <a:chOff x="3598221" y="1509362"/>
            <a:chExt cx="348640" cy="330784"/>
          </a:xfrm>
        </p:grpSpPr>
        <p:sp>
          <p:nvSpPr>
            <p:cNvPr id="14427" name="Google Shape;14427;p63"/>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63"/>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63"/>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63"/>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1" name="Google Shape;14431;p63"/>
          <p:cNvGrpSpPr/>
          <p:nvPr/>
        </p:nvGrpSpPr>
        <p:grpSpPr>
          <a:xfrm>
            <a:off x="5246797" y="1500658"/>
            <a:ext cx="347872" cy="347488"/>
            <a:chOff x="5246797" y="1500658"/>
            <a:chExt cx="347872" cy="347488"/>
          </a:xfrm>
        </p:grpSpPr>
        <p:sp>
          <p:nvSpPr>
            <p:cNvPr id="14432" name="Google Shape;14432;p63"/>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3"/>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3"/>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3"/>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6" name="Google Shape;14436;p63"/>
          <p:cNvGrpSpPr/>
          <p:nvPr/>
        </p:nvGrpSpPr>
        <p:grpSpPr>
          <a:xfrm>
            <a:off x="5796589" y="1500658"/>
            <a:ext cx="349024" cy="346752"/>
            <a:chOff x="5796589" y="1500658"/>
            <a:chExt cx="349024" cy="346752"/>
          </a:xfrm>
        </p:grpSpPr>
        <p:sp>
          <p:nvSpPr>
            <p:cNvPr id="14437" name="Google Shape;14437;p63"/>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38" name="Google Shape;14438;p63"/>
            <p:cNvGrpSpPr/>
            <p:nvPr/>
          </p:nvGrpSpPr>
          <p:grpSpPr>
            <a:xfrm>
              <a:off x="5796589" y="1500658"/>
              <a:ext cx="349024" cy="346752"/>
              <a:chOff x="5796589" y="1500658"/>
              <a:chExt cx="349024" cy="346752"/>
            </a:xfrm>
          </p:grpSpPr>
          <p:sp>
            <p:nvSpPr>
              <p:cNvPr id="14439" name="Google Shape;14439;p63"/>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63"/>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63"/>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3"/>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43" name="Google Shape;14443;p63"/>
          <p:cNvGrpSpPr/>
          <p:nvPr/>
        </p:nvGrpSpPr>
        <p:grpSpPr>
          <a:xfrm>
            <a:off x="6895373" y="1502578"/>
            <a:ext cx="348640" cy="343296"/>
            <a:chOff x="6895373" y="1502578"/>
            <a:chExt cx="348640" cy="343296"/>
          </a:xfrm>
        </p:grpSpPr>
        <p:sp>
          <p:nvSpPr>
            <p:cNvPr id="14444" name="Google Shape;14444;p63"/>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63"/>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63"/>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7" name="Google Shape;14447;p63"/>
          <p:cNvGrpSpPr/>
          <p:nvPr/>
        </p:nvGrpSpPr>
        <p:grpSpPr>
          <a:xfrm>
            <a:off x="4147597" y="1505458"/>
            <a:ext cx="347904" cy="336992"/>
            <a:chOff x="4147597" y="1505458"/>
            <a:chExt cx="347904" cy="336992"/>
          </a:xfrm>
        </p:grpSpPr>
        <p:sp>
          <p:nvSpPr>
            <p:cNvPr id="14448" name="Google Shape;14448;p63"/>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3"/>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3"/>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3"/>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3"/>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63"/>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63"/>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5" name="Google Shape;14455;p63"/>
          <p:cNvGrpSpPr/>
          <p:nvPr/>
        </p:nvGrpSpPr>
        <p:grpSpPr>
          <a:xfrm>
            <a:off x="2499405" y="1499890"/>
            <a:ext cx="347488" cy="348256"/>
            <a:chOff x="2499405" y="1499890"/>
            <a:chExt cx="347488" cy="348256"/>
          </a:xfrm>
        </p:grpSpPr>
        <p:sp>
          <p:nvSpPr>
            <p:cNvPr id="14456" name="Google Shape;14456;p63"/>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63"/>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63"/>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63"/>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3"/>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1" name="Google Shape;14461;p63"/>
          <p:cNvGrpSpPr/>
          <p:nvPr/>
        </p:nvGrpSpPr>
        <p:grpSpPr>
          <a:xfrm>
            <a:off x="1956845" y="1500498"/>
            <a:ext cx="331520" cy="348032"/>
            <a:chOff x="1956845" y="1500498"/>
            <a:chExt cx="331520" cy="348032"/>
          </a:xfrm>
        </p:grpSpPr>
        <p:sp>
          <p:nvSpPr>
            <p:cNvPr id="14462" name="Google Shape;14462;p63"/>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3"/>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3"/>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63"/>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63"/>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63"/>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3"/>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63"/>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63"/>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3"/>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3"/>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3"/>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4" name="Google Shape;14474;p63"/>
          <p:cNvGrpSpPr/>
          <p:nvPr/>
        </p:nvGrpSpPr>
        <p:grpSpPr>
          <a:xfrm>
            <a:off x="6345613" y="1549874"/>
            <a:ext cx="348640" cy="250656"/>
            <a:chOff x="6345613" y="1549874"/>
            <a:chExt cx="348640" cy="250656"/>
          </a:xfrm>
        </p:grpSpPr>
        <p:sp>
          <p:nvSpPr>
            <p:cNvPr id="14475" name="Google Shape;14475;p63"/>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3"/>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63"/>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3"/>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63"/>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63"/>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63"/>
          <p:cNvGrpSpPr/>
          <p:nvPr/>
        </p:nvGrpSpPr>
        <p:grpSpPr>
          <a:xfrm>
            <a:off x="7444781" y="1507026"/>
            <a:ext cx="348640" cy="334272"/>
            <a:chOff x="7444781" y="1507026"/>
            <a:chExt cx="348640" cy="334272"/>
          </a:xfrm>
        </p:grpSpPr>
        <p:sp>
          <p:nvSpPr>
            <p:cNvPr id="14482" name="Google Shape;14482;p63"/>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3"/>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3"/>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3"/>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63"/>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7" name="Google Shape;14487;p63"/>
          <p:cNvGrpSpPr/>
          <p:nvPr/>
        </p:nvGrpSpPr>
        <p:grpSpPr>
          <a:xfrm>
            <a:off x="7995341" y="1506738"/>
            <a:ext cx="347872" cy="334944"/>
            <a:chOff x="7995341" y="1506738"/>
            <a:chExt cx="347872" cy="334944"/>
          </a:xfrm>
        </p:grpSpPr>
        <p:sp>
          <p:nvSpPr>
            <p:cNvPr id="14488" name="Google Shape;14488;p63"/>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63"/>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63"/>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3"/>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3"/>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3"/>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4" name="Google Shape;14494;p63"/>
          <p:cNvGrpSpPr/>
          <p:nvPr/>
        </p:nvGrpSpPr>
        <p:grpSpPr>
          <a:xfrm>
            <a:off x="3048045" y="1522930"/>
            <a:ext cx="347872" cy="303904"/>
            <a:chOff x="3048045" y="1522930"/>
            <a:chExt cx="347872" cy="303904"/>
          </a:xfrm>
        </p:grpSpPr>
        <p:sp>
          <p:nvSpPr>
            <p:cNvPr id="14495" name="Google Shape;14495;p6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6" name="Google Shape;14496;p63"/>
            <p:cNvGrpSpPr/>
            <p:nvPr/>
          </p:nvGrpSpPr>
          <p:grpSpPr>
            <a:xfrm>
              <a:off x="3048045" y="1522930"/>
              <a:ext cx="347872" cy="303904"/>
              <a:chOff x="3048045" y="1522930"/>
              <a:chExt cx="347872" cy="303904"/>
            </a:xfrm>
          </p:grpSpPr>
          <p:sp>
            <p:nvSpPr>
              <p:cNvPr id="14497" name="Google Shape;14497;p63"/>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3"/>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99" name="Google Shape;14499;p63"/>
          <p:cNvGrpSpPr/>
          <p:nvPr/>
        </p:nvGrpSpPr>
        <p:grpSpPr>
          <a:xfrm>
            <a:off x="1133133" y="3351922"/>
            <a:ext cx="313984" cy="358560"/>
            <a:chOff x="1133133" y="3351922"/>
            <a:chExt cx="313984" cy="358560"/>
          </a:xfrm>
        </p:grpSpPr>
        <p:sp>
          <p:nvSpPr>
            <p:cNvPr id="14500" name="Google Shape;14500;p63"/>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3"/>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3"/>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3"/>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63"/>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3"/>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3"/>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3"/>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3"/>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3"/>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63"/>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3"/>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3"/>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63"/>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63"/>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3"/>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16" name="Google Shape;14516;p63"/>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17" name="Google Shape;14517;p63"/>
          <p:cNvGrpSpPr/>
          <p:nvPr/>
        </p:nvGrpSpPr>
        <p:grpSpPr>
          <a:xfrm>
            <a:off x="2795053" y="3352594"/>
            <a:ext cx="288448" cy="357120"/>
            <a:chOff x="2795053" y="3352594"/>
            <a:chExt cx="288448" cy="357120"/>
          </a:xfrm>
        </p:grpSpPr>
        <p:sp>
          <p:nvSpPr>
            <p:cNvPr id="14518" name="Google Shape;14518;p63"/>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3"/>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3"/>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63"/>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63"/>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63"/>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63"/>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63"/>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3"/>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7" name="Google Shape;14527;p63"/>
          <p:cNvGrpSpPr/>
          <p:nvPr/>
        </p:nvGrpSpPr>
        <p:grpSpPr>
          <a:xfrm>
            <a:off x="2236525" y="3353202"/>
            <a:ext cx="304832" cy="356512"/>
            <a:chOff x="2236525" y="3353202"/>
            <a:chExt cx="304832" cy="356512"/>
          </a:xfrm>
        </p:grpSpPr>
        <p:sp>
          <p:nvSpPr>
            <p:cNvPr id="14528" name="Google Shape;14528;p63"/>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3"/>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3"/>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1" name="Google Shape;14531;p63"/>
          <p:cNvGrpSpPr/>
          <p:nvPr/>
        </p:nvGrpSpPr>
        <p:grpSpPr>
          <a:xfrm>
            <a:off x="3910637" y="3352690"/>
            <a:ext cx="256800" cy="357024"/>
            <a:chOff x="3910637" y="3352690"/>
            <a:chExt cx="256800" cy="357024"/>
          </a:xfrm>
        </p:grpSpPr>
        <p:sp>
          <p:nvSpPr>
            <p:cNvPr id="14532" name="Google Shape;14532;p63"/>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3"/>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3"/>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5" name="Google Shape;14535;p63"/>
          <p:cNvGrpSpPr/>
          <p:nvPr/>
        </p:nvGrpSpPr>
        <p:grpSpPr>
          <a:xfrm>
            <a:off x="6056429" y="3351922"/>
            <a:ext cx="360064" cy="360096"/>
            <a:chOff x="6056429" y="3351922"/>
            <a:chExt cx="360064" cy="360096"/>
          </a:xfrm>
        </p:grpSpPr>
        <p:sp>
          <p:nvSpPr>
            <p:cNvPr id="14536" name="Google Shape;14536;p63"/>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63"/>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63"/>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9" name="Google Shape;14539;p63"/>
          <p:cNvGrpSpPr/>
          <p:nvPr/>
        </p:nvGrpSpPr>
        <p:grpSpPr>
          <a:xfrm>
            <a:off x="6608877" y="3353074"/>
            <a:ext cx="357408" cy="357408"/>
            <a:chOff x="6608877" y="3353074"/>
            <a:chExt cx="357408" cy="357408"/>
          </a:xfrm>
        </p:grpSpPr>
        <p:sp>
          <p:nvSpPr>
            <p:cNvPr id="14540" name="Google Shape;14540;p63"/>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63"/>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63"/>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63"/>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3"/>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3"/>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3"/>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7" name="Google Shape;14547;p63"/>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8" name="Google Shape;14548;p63"/>
          <p:cNvGrpSpPr/>
          <p:nvPr/>
        </p:nvGrpSpPr>
        <p:grpSpPr>
          <a:xfrm>
            <a:off x="3316269" y="3352402"/>
            <a:ext cx="344832" cy="356544"/>
            <a:chOff x="3316269" y="3352402"/>
            <a:chExt cx="344832" cy="356544"/>
          </a:xfrm>
        </p:grpSpPr>
        <p:sp>
          <p:nvSpPr>
            <p:cNvPr id="14549" name="Google Shape;14549;p63"/>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3"/>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3"/>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52" name="Google Shape;14552;p63"/>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53" name="Google Shape;14553;p63"/>
          <p:cNvGrpSpPr/>
          <p:nvPr/>
        </p:nvGrpSpPr>
        <p:grpSpPr>
          <a:xfrm>
            <a:off x="4959533" y="3370226"/>
            <a:ext cx="357408" cy="323488"/>
            <a:chOff x="4959533" y="3370226"/>
            <a:chExt cx="357408" cy="323488"/>
          </a:xfrm>
        </p:grpSpPr>
        <p:sp>
          <p:nvSpPr>
            <p:cNvPr id="14554" name="Google Shape;14554;p63"/>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3"/>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6" name="Google Shape;14556;p63"/>
          <p:cNvGrpSpPr/>
          <p:nvPr/>
        </p:nvGrpSpPr>
        <p:grpSpPr>
          <a:xfrm>
            <a:off x="7158637" y="3353074"/>
            <a:ext cx="357056" cy="357408"/>
            <a:chOff x="7158637" y="3353074"/>
            <a:chExt cx="357056" cy="357408"/>
          </a:xfrm>
        </p:grpSpPr>
        <p:sp>
          <p:nvSpPr>
            <p:cNvPr id="14557" name="Google Shape;14557;p63"/>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63"/>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3"/>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63"/>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1" name="Google Shape;14561;p63"/>
          <p:cNvGrpSpPr/>
          <p:nvPr/>
        </p:nvGrpSpPr>
        <p:grpSpPr>
          <a:xfrm>
            <a:off x="5508909" y="3371506"/>
            <a:ext cx="358560" cy="319552"/>
            <a:chOff x="5508909" y="3371506"/>
            <a:chExt cx="358560" cy="319552"/>
          </a:xfrm>
        </p:grpSpPr>
        <p:sp>
          <p:nvSpPr>
            <p:cNvPr id="14562" name="Google Shape;14562;p63"/>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3"/>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3"/>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3"/>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3"/>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63"/>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63"/>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3"/>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3"/>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3"/>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4575"/>
        <p:cNvGrpSpPr/>
        <p:nvPr/>
      </p:nvGrpSpPr>
      <p:grpSpPr>
        <a:xfrm>
          <a:off x="0" y="0"/>
          <a:ext cx="0" cy="0"/>
          <a:chOff x="0" y="0"/>
          <a:chExt cx="0" cy="0"/>
        </a:xfrm>
      </p:grpSpPr>
      <p:sp>
        <p:nvSpPr>
          <p:cNvPr id="14576" name="Google Shape;14576;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4577" name="Google Shape;14577;p64"/>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78" name="Google Shape;14578;p64"/>
          <p:cNvGrpSpPr/>
          <p:nvPr/>
        </p:nvGrpSpPr>
        <p:grpSpPr>
          <a:xfrm>
            <a:off x="3303268" y="3817349"/>
            <a:ext cx="346056" cy="345674"/>
            <a:chOff x="3303268" y="3817349"/>
            <a:chExt cx="346056" cy="345674"/>
          </a:xfrm>
        </p:grpSpPr>
        <p:sp>
          <p:nvSpPr>
            <p:cNvPr id="14579" name="Google Shape;14579;p6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6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6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3" name="Google Shape;14583;p64"/>
          <p:cNvGrpSpPr/>
          <p:nvPr/>
        </p:nvGrpSpPr>
        <p:grpSpPr>
          <a:xfrm>
            <a:off x="3752358" y="3817349"/>
            <a:ext cx="346056" cy="345674"/>
            <a:chOff x="3752358" y="3817349"/>
            <a:chExt cx="346056" cy="345674"/>
          </a:xfrm>
        </p:grpSpPr>
        <p:sp>
          <p:nvSpPr>
            <p:cNvPr id="14584" name="Google Shape;14584;p6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6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6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8" name="Google Shape;14588;p64"/>
          <p:cNvGrpSpPr/>
          <p:nvPr/>
        </p:nvGrpSpPr>
        <p:grpSpPr>
          <a:xfrm>
            <a:off x="5100008" y="3817349"/>
            <a:ext cx="346024" cy="345674"/>
            <a:chOff x="5100008" y="3817349"/>
            <a:chExt cx="346024" cy="345674"/>
          </a:xfrm>
        </p:grpSpPr>
        <p:sp>
          <p:nvSpPr>
            <p:cNvPr id="14589" name="Google Shape;14589;p64"/>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64"/>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4"/>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2" name="Google Shape;14592;p64"/>
          <p:cNvGrpSpPr/>
          <p:nvPr/>
        </p:nvGrpSpPr>
        <p:grpSpPr>
          <a:xfrm>
            <a:off x="5998919" y="3817349"/>
            <a:ext cx="345674" cy="345674"/>
            <a:chOff x="5998919" y="3817349"/>
            <a:chExt cx="345674" cy="345674"/>
          </a:xfrm>
        </p:grpSpPr>
        <p:sp>
          <p:nvSpPr>
            <p:cNvPr id="14593" name="Google Shape;14593;p64"/>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4"/>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64"/>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64"/>
          <p:cNvGrpSpPr/>
          <p:nvPr/>
        </p:nvGrpSpPr>
        <p:grpSpPr>
          <a:xfrm>
            <a:off x="4201447" y="3817349"/>
            <a:ext cx="346024" cy="345674"/>
            <a:chOff x="4201447" y="3817349"/>
            <a:chExt cx="346024" cy="345674"/>
          </a:xfrm>
        </p:grpSpPr>
        <p:sp>
          <p:nvSpPr>
            <p:cNvPr id="14597" name="Google Shape;14597;p6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64"/>
          <p:cNvGrpSpPr/>
          <p:nvPr/>
        </p:nvGrpSpPr>
        <p:grpSpPr>
          <a:xfrm>
            <a:off x="4650919" y="3817349"/>
            <a:ext cx="346024" cy="345674"/>
            <a:chOff x="4650919" y="3817349"/>
            <a:chExt cx="346024" cy="345674"/>
          </a:xfrm>
        </p:grpSpPr>
        <p:sp>
          <p:nvSpPr>
            <p:cNvPr id="14600" name="Google Shape;14600;p64"/>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4"/>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4"/>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3" name="Google Shape;14603;p64"/>
          <p:cNvGrpSpPr/>
          <p:nvPr/>
        </p:nvGrpSpPr>
        <p:grpSpPr>
          <a:xfrm>
            <a:off x="5549861" y="3817349"/>
            <a:ext cx="345642" cy="345674"/>
            <a:chOff x="5549861" y="3817349"/>
            <a:chExt cx="345642" cy="345674"/>
          </a:xfrm>
        </p:grpSpPr>
        <p:sp>
          <p:nvSpPr>
            <p:cNvPr id="14604" name="Google Shape;14604;p64"/>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4"/>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4"/>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7" name="Google Shape;14607;p64"/>
          <p:cNvGrpSpPr/>
          <p:nvPr/>
        </p:nvGrpSpPr>
        <p:grpSpPr>
          <a:xfrm>
            <a:off x="1306445" y="3397829"/>
            <a:ext cx="367255" cy="269855"/>
            <a:chOff x="1306445" y="3397829"/>
            <a:chExt cx="367255" cy="269855"/>
          </a:xfrm>
        </p:grpSpPr>
        <p:sp>
          <p:nvSpPr>
            <p:cNvPr id="14608" name="Google Shape;14608;p64"/>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4"/>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64"/>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64"/>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4"/>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4"/>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4" name="Google Shape;14614;p64"/>
          <p:cNvGrpSpPr/>
          <p:nvPr/>
        </p:nvGrpSpPr>
        <p:grpSpPr>
          <a:xfrm>
            <a:off x="1781317" y="3391400"/>
            <a:ext cx="367255" cy="282364"/>
            <a:chOff x="1781317" y="3391400"/>
            <a:chExt cx="367255" cy="282364"/>
          </a:xfrm>
        </p:grpSpPr>
        <p:sp>
          <p:nvSpPr>
            <p:cNvPr id="14615" name="Google Shape;14615;p64"/>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4"/>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64"/>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64"/>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64"/>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64"/>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1" name="Google Shape;14621;p64"/>
          <p:cNvGrpSpPr/>
          <p:nvPr/>
        </p:nvGrpSpPr>
        <p:grpSpPr>
          <a:xfrm>
            <a:off x="3678830" y="3370933"/>
            <a:ext cx="369164" cy="323297"/>
            <a:chOff x="3678830" y="3370933"/>
            <a:chExt cx="369164" cy="323297"/>
          </a:xfrm>
        </p:grpSpPr>
        <p:sp>
          <p:nvSpPr>
            <p:cNvPr id="14622" name="Google Shape;14622;p64"/>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4"/>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4"/>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4"/>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4"/>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64"/>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64"/>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4"/>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4"/>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4"/>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64"/>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3" name="Google Shape;14633;p64"/>
          <p:cNvGrpSpPr/>
          <p:nvPr/>
        </p:nvGrpSpPr>
        <p:grpSpPr>
          <a:xfrm>
            <a:off x="859265" y="3348175"/>
            <a:ext cx="312316" cy="368400"/>
            <a:chOff x="859265" y="3348175"/>
            <a:chExt cx="312316" cy="368400"/>
          </a:xfrm>
        </p:grpSpPr>
        <p:sp>
          <p:nvSpPr>
            <p:cNvPr id="14634" name="Google Shape;14634;p64"/>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64"/>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64"/>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4"/>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4"/>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39" name="Google Shape;14639;p64"/>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0" name="Google Shape;14640;p64"/>
          <p:cNvGrpSpPr/>
          <p:nvPr/>
        </p:nvGrpSpPr>
        <p:grpSpPr>
          <a:xfrm>
            <a:off x="2766374" y="3361013"/>
            <a:ext cx="330110" cy="308908"/>
            <a:chOff x="2766264" y="3394042"/>
            <a:chExt cx="294873" cy="275934"/>
          </a:xfrm>
        </p:grpSpPr>
        <p:sp>
          <p:nvSpPr>
            <p:cNvPr id="14641" name="Google Shape;14641;p64"/>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4"/>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4"/>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64"/>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5" name="Google Shape;14645;p64"/>
          <p:cNvGrpSpPr/>
          <p:nvPr/>
        </p:nvGrpSpPr>
        <p:grpSpPr>
          <a:xfrm>
            <a:off x="3214972" y="3359188"/>
            <a:ext cx="346406" cy="347552"/>
            <a:chOff x="3214972" y="3359188"/>
            <a:chExt cx="346406" cy="347552"/>
          </a:xfrm>
        </p:grpSpPr>
        <p:sp>
          <p:nvSpPr>
            <p:cNvPr id="14646" name="Google Shape;14646;p64"/>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4"/>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4"/>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64"/>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64"/>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4"/>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4"/>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64"/>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64"/>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64"/>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4"/>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64"/>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64"/>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4"/>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0" name="Google Shape;14660;p64"/>
          <p:cNvGrpSpPr/>
          <p:nvPr/>
        </p:nvGrpSpPr>
        <p:grpSpPr>
          <a:xfrm>
            <a:off x="4629306" y="3409193"/>
            <a:ext cx="367255" cy="244486"/>
            <a:chOff x="4629306" y="3409193"/>
            <a:chExt cx="367255" cy="244486"/>
          </a:xfrm>
        </p:grpSpPr>
        <p:sp>
          <p:nvSpPr>
            <p:cNvPr id="14661" name="Google Shape;14661;p64"/>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4"/>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4"/>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4"/>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4"/>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64"/>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64"/>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4"/>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4"/>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4"/>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1" name="Google Shape;14671;p64"/>
          <p:cNvGrpSpPr/>
          <p:nvPr/>
        </p:nvGrpSpPr>
        <p:grpSpPr>
          <a:xfrm>
            <a:off x="4193490" y="3350084"/>
            <a:ext cx="289939" cy="334661"/>
            <a:chOff x="4193490" y="3350084"/>
            <a:chExt cx="289939" cy="334661"/>
          </a:xfrm>
        </p:grpSpPr>
        <p:sp>
          <p:nvSpPr>
            <p:cNvPr id="14672" name="Google Shape;14672;p64"/>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4"/>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64"/>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4"/>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64"/>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4"/>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4"/>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4"/>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4"/>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4"/>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2" name="Google Shape;14682;p64"/>
          <p:cNvGrpSpPr/>
          <p:nvPr/>
        </p:nvGrpSpPr>
        <p:grpSpPr>
          <a:xfrm>
            <a:off x="6533281" y="3351230"/>
            <a:ext cx="357037" cy="357005"/>
            <a:chOff x="6533281" y="3351230"/>
            <a:chExt cx="357037" cy="357005"/>
          </a:xfrm>
        </p:grpSpPr>
        <p:sp>
          <p:nvSpPr>
            <p:cNvPr id="14683" name="Google Shape;14683;p64"/>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64"/>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64"/>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6" name="Google Shape;14686;p64"/>
          <p:cNvGrpSpPr/>
          <p:nvPr/>
        </p:nvGrpSpPr>
        <p:grpSpPr>
          <a:xfrm>
            <a:off x="6058441" y="3351230"/>
            <a:ext cx="357387" cy="357005"/>
            <a:chOff x="6058441" y="3351230"/>
            <a:chExt cx="357387" cy="357005"/>
          </a:xfrm>
        </p:grpSpPr>
        <p:sp>
          <p:nvSpPr>
            <p:cNvPr id="14687" name="Google Shape;14687;p64"/>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64"/>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9" name="Google Shape;14689;p64"/>
          <p:cNvGrpSpPr/>
          <p:nvPr/>
        </p:nvGrpSpPr>
        <p:grpSpPr>
          <a:xfrm>
            <a:off x="7957483" y="3350848"/>
            <a:ext cx="357387" cy="357387"/>
            <a:chOff x="7957483" y="3350848"/>
            <a:chExt cx="357387" cy="357387"/>
          </a:xfrm>
        </p:grpSpPr>
        <p:sp>
          <p:nvSpPr>
            <p:cNvPr id="14690" name="Google Shape;14690;p64"/>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4"/>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4"/>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3" name="Google Shape;14693;p64"/>
          <p:cNvGrpSpPr/>
          <p:nvPr/>
        </p:nvGrpSpPr>
        <p:grpSpPr>
          <a:xfrm>
            <a:off x="7007771" y="3351230"/>
            <a:ext cx="357387" cy="357005"/>
            <a:chOff x="7007771" y="3351230"/>
            <a:chExt cx="357387" cy="357005"/>
          </a:xfrm>
        </p:grpSpPr>
        <p:sp>
          <p:nvSpPr>
            <p:cNvPr id="14694" name="Google Shape;14694;p64"/>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4"/>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4"/>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64"/>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4"/>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9" name="Google Shape;14699;p64"/>
          <p:cNvGrpSpPr/>
          <p:nvPr/>
        </p:nvGrpSpPr>
        <p:grpSpPr>
          <a:xfrm>
            <a:off x="5108729" y="3351230"/>
            <a:ext cx="357005" cy="357005"/>
            <a:chOff x="5108729" y="3351230"/>
            <a:chExt cx="357005" cy="357005"/>
          </a:xfrm>
        </p:grpSpPr>
        <p:sp>
          <p:nvSpPr>
            <p:cNvPr id="14700" name="Google Shape;14700;p64"/>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64"/>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2" name="Google Shape;14702;p64"/>
          <p:cNvGrpSpPr/>
          <p:nvPr/>
        </p:nvGrpSpPr>
        <p:grpSpPr>
          <a:xfrm>
            <a:off x="5583569" y="3351230"/>
            <a:ext cx="357419" cy="357005"/>
            <a:chOff x="5583569" y="3351230"/>
            <a:chExt cx="357419" cy="357005"/>
          </a:xfrm>
        </p:grpSpPr>
        <p:sp>
          <p:nvSpPr>
            <p:cNvPr id="14703" name="Google Shape;14703;p64"/>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4"/>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5" name="Google Shape;14705;p64"/>
          <p:cNvGrpSpPr/>
          <p:nvPr/>
        </p:nvGrpSpPr>
        <p:grpSpPr>
          <a:xfrm>
            <a:off x="7482229" y="3351230"/>
            <a:ext cx="357419" cy="357005"/>
            <a:chOff x="7482229" y="3351230"/>
            <a:chExt cx="357419" cy="357005"/>
          </a:xfrm>
        </p:grpSpPr>
        <p:sp>
          <p:nvSpPr>
            <p:cNvPr id="14706" name="Google Shape;14706;p6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64"/>
          <p:cNvGrpSpPr/>
          <p:nvPr/>
        </p:nvGrpSpPr>
        <p:grpSpPr>
          <a:xfrm>
            <a:off x="3764485" y="2890682"/>
            <a:ext cx="222874" cy="345737"/>
            <a:chOff x="3764485" y="2890682"/>
            <a:chExt cx="222874" cy="345737"/>
          </a:xfrm>
        </p:grpSpPr>
        <p:sp>
          <p:nvSpPr>
            <p:cNvPr id="14712" name="Google Shape;14712;p64"/>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4"/>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64"/>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5" name="Google Shape;14715;p64"/>
          <p:cNvGrpSpPr/>
          <p:nvPr/>
        </p:nvGrpSpPr>
        <p:grpSpPr>
          <a:xfrm>
            <a:off x="2238616" y="2908131"/>
            <a:ext cx="422596" cy="310382"/>
            <a:chOff x="2278533" y="2937377"/>
            <a:chExt cx="346788" cy="254704"/>
          </a:xfrm>
        </p:grpSpPr>
        <p:sp>
          <p:nvSpPr>
            <p:cNvPr id="14716" name="Google Shape;14716;p64"/>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64"/>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18" name="Google Shape;14718;p64"/>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9" name="Google Shape;14719;p64"/>
          <p:cNvGrpSpPr/>
          <p:nvPr/>
        </p:nvGrpSpPr>
        <p:grpSpPr>
          <a:xfrm>
            <a:off x="1836637" y="2891510"/>
            <a:ext cx="286152" cy="346438"/>
            <a:chOff x="1836637" y="2891510"/>
            <a:chExt cx="286152" cy="346438"/>
          </a:xfrm>
        </p:grpSpPr>
        <p:sp>
          <p:nvSpPr>
            <p:cNvPr id="14720" name="Google Shape;14720;p64"/>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4"/>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4"/>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3" name="Google Shape;14723;p64"/>
          <p:cNvGrpSpPr/>
          <p:nvPr/>
        </p:nvGrpSpPr>
        <p:grpSpPr>
          <a:xfrm>
            <a:off x="5585861" y="2905929"/>
            <a:ext cx="379764" cy="337684"/>
            <a:chOff x="5585861" y="2905929"/>
            <a:chExt cx="379764" cy="337684"/>
          </a:xfrm>
        </p:grpSpPr>
        <p:sp>
          <p:nvSpPr>
            <p:cNvPr id="14724" name="Google Shape;14724;p64"/>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64"/>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4"/>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4"/>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8" name="Google Shape;14728;p64"/>
          <p:cNvGrpSpPr/>
          <p:nvPr/>
        </p:nvGrpSpPr>
        <p:grpSpPr>
          <a:xfrm>
            <a:off x="1327676" y="2910480"/>
            <a:ext cx="347934" cy="310024"/>
            <a:chOff x="1327676" y="2910480"/>
            <a:chExt cx="347934" cy="310024"/>
          </a:xfrm>
        </p:grpSpPr>
        <p:sp>
          <p:nvSpPr>
            <p:cNvPr id="14729" name="Google Shape;14729;p64"/>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64"/>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64"/>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64"/>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64"/>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34" name="Google Shape;14734;p64"/>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5" name="Google Shape;14735;p64"/>
          <p:cNvGrpSpPr/>
          <p:nvPr/>
        </p:nvGrpSpPr>
        <p:grpSpPr>
          <a:xfrm>
            <a:off x="2753401" y="2869564"/>
            <a:ext cx="382828" cy="358601"/>
            <a:chOff x="2753373" y="2902523"/>
            <a:chExt cx="347552" cy="325557"/>
          </a:xfrm>
        </p:grpSpPr>
        <p:sp>
          <p:nvSpPr>
            <p:cNvPr id="14736" name="Google Shape;14736;p64"/>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64"/>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4"/>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4"/>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4"/>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64"/>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2" name="Google Shape;14742;p64"/>
          <p:cNvGrpSpPr/>
          <p:nvPr/>
        </p:nvGrpSpPr>
        <p:grpSpPr>
          <a:xfrm>
            <a:off x="849016" y="2903255"/>
            <a:ext cx="356655" cy="335425"/>
            <a:chOff x="849016" y="2903255"/>
            <a:chExt cx="356655" cy="335425"/>
          </a:xfrm>
        </p:grpSpPr>
        <p:sp>
          <p:nvSpPr>
            <p:cNvPr id="14743" name="Google Shape;14743;p64"/>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4"/>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4"/>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64"/>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64"/>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64"/>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64"/>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64"/>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64"/>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4"/>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4"/>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4" name="Google Shape;14754;p64"/>
          <p:cNvGrpSpPr/>
          <p:nvPr/>
        </p:nvGrpSpPr>
        <p:grpSpPr>
          <a:xfrm>
            <a:off x="4210933" y="2926777"/>
            <a:ext cx="280072" cy="275520"/>
            <a:chOff x="4210933" y="2926777"/>
            <a:chExt cx="280072" cy="275520"/>
          </a:xfrm>
        </p:grpSpPr>
        <p:sp>
          <p:nvSpPr>
            <p:cNvPr id="14755" name="Google Shape;14755;p64"/>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4"/>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64"/>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64"/>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4"/>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4"/>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64"/>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64"/>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4"/>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4"/>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64"/>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64"/>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4"/>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8" name="Google Shape;14768;p64"/>
          <p:cNvGrpSpPr/>
          <p:nvPr/>
        </p:nvGrpSpPr>
        <p:grpSpPr>
          <a:xfrm>
            <a:off x="4667216" y="2915382"/>
            <a:ext cx="320273" cy="318395"/>
            <a:chOff x="4667216" y="2915382"/>
            <a:chExt cx="320273" cy="318395"/>
          </a:xfrm>
        </p:grpSpPr>
        <p:sp>
          <p:nvSpPr>
            <p:cNvPr id="14769" name="Google Shape;14769;p64"/>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4"/>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64"/>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64"/>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3" name="Google Shape;14773;p64"/>
          <p:cNvGrpSpPr/>
          <p:nvPr/>
        </p:nvGrpSpPr>
        <p:grpSpPr>
          <a:xfrm>
            <a:off x="5170480" y="2934639"/>
            <a:ext cx="261929" cy="280550"/>
            <a:chOff x="5170480" y="2934639"/>
            <a:chExt cx="261929" cy="280550"/>
          </a:xfrm>
        </p:grpSpPr>
        <p:sp>
          <p:nvSpPr>
            <p:cNvPr id="14774" name="Google Shape;14774;p64"/>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4"/>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4"/>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4"/>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4"/>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64"/>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4"/>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1" name="Google Shape;14781;p64"/>
          <p:cNvGrpSpPr/>
          <p:nvPr/>
        </p:nvGrpSpPr>
        <p:grpSpPr>
          <a:xfrm>
            <a:off x="6069423" y="2891892"/>
            <a:ext cx="362321" cy="364231"/>
            <a:chOff x="6069423" y="2891892"/>
            <a:chExt cx="362321" cy="364231"/>
          </a:xfrm>
        </p:grpSpPr>
        <p:sp>
          <p:nvSpPr>
            <p:cNvPr id="14782" name="Google Shape;14782;p64"/>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4"/>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4"/>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4"/>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64"/>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64"/>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8" name="Google Shape;14788;p64"/>
          <p:cNvGrpSpPr/>
          <p:nvPr/>
        </p:nvGrpSpPr>
        <p:grpSpPr>
          <a:xfrm>
            <a:off x="6571955" y="2919170"/>
            <a:ext cx="308878" cy="311170"/>
            <a:chOff x="6571955" y="2919170"/>
            <a:chExt cx="308878" cy="311170"/>
          </a:xfrm>
        </p:grpSpPr>
        <p:sp>
          <p:nvSpPr>
            <p:cNvPr id="14789" name="Google Shape;14789;p64"/>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4"/>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64"/>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64"/>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64"/>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4"/>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4"/>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4"/>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64"/>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64"/>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64"/>
          <p:cNvGrpSpPr/>
          <p:nvPr/>
        </p:nvGrpSpPr>
        <p:grpSpPr>
          <a:xfrm>
            <a:off x="7500054" y="2934735"/>
            <a:ext cx="350576" cy="280454"/>
            <a:chOff x="7500054" y="2934735"/>
            <a:chExt cx="350576" cy="280454"/>
          </a:xfrm>
        </p:grpSpPr>
        <p:sp>
          <p:nvSpPr>
            <p:cNvPr id="14800" name="Google Shape;14800;p64"/>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4"/>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4"/>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64"/>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64"/>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4"/>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4"/>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4"/>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8" name="Google Shape;14808;p64"/>
          <p:cNvGrpSpPr/>
          <p:nvPr/>
        </p:nvGrpSpPr>
        <p:grpSpPr>
          <a:xfrm>
            <a:off x="7024430" y="2874662"/>
            <a:ext cx="332012" cy="355454"/>
            <a:chOff x="7055134" y="2919170"/>
            <a:chExt cx="290321" cy="310820"/>
          </a:xfrm>
        </p:grpSpPr>
        <p:sp>
          <p:nvSpPr>
            <p:cNvPr id="14809" name="Google Shape;14809;p64"/>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4"/>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64"/>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64"/>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4"/>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4"/>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4"/>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4"/>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64"/>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64"/>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64"/>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64"/>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4"/>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4"/>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3" name="Google Shape;14823;p64"/>
          <p:cNvGrpSpPr/>
          <p:nvPr/>
        </p:nvGrpSpPr>
        <p:grpSpPr>
          <a:xfrm>
            <a:off x="7985143" y="2900613"/>
            <a:ext cx="330109" cy="347552"/>
            <a:chOff x="7985143" y="2900613"/>
            <a:chExt cx="330109" cy="347552"/>
          </a:xfrm>
        </p:grpSpPr>
        <p:sp>
          <p:nvSpPr>
            <p:cNvPr id="14824" name="Google Shape;14824;p64"/>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4"/>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4"/>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4"/>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4"/>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4"/>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4"/>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4"/>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2" name="Google Shape;14832;p64"/>
          <p:cNvGrpSpPr/>
          <p:nvPr/>
        </p:nvGrpSpPr>
        <p:grpSpPr>
          <a:xfrm>
            <a:off x="7990840" y="2435226"/>
            <a:ext cx="354363" cy="353631"/>
            <a:chOff x="7990840" y="2435226"/>
            <a:chExt cx="354363" cy="353631"/>
          </a:xfrm>
        </p:grpSpPr>
        <p:sp>
          <p:nvSpPr>
            <p:cNvPr id="14833" name="Google Shape;14833;p64"/>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4"/>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4"/>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6" name="Google Shape;14836;p64"/>
          <p:cNvGrpSpPr/>
          <p:nvPr/>
        </p:nvGrpSpPr>
        <p:grpSpPr>
          <a:xfrm>
            <a:off x="1817317" y="2480330"/>
            <a:ext cx="350958" cy="263043"/>
            <a:chOff x="1817317" y="2480330"/>
            <a:chExt cx="350958" cy="263043"/>
          </a:xfrm>
        </p:grpSpPr>
        <p:sp>
          <p:nvSpPr>
            <p:cNvPr id="14837" name="Google Shape;14837;p64"/>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4"/>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64"/>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64"/>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64"/>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2" name="Google Shape;14842;p64"/>
          <p:cNvGrpSpPr/>
          <p:nvPr/>
        </p:nvGrpSpPr>
        <p:grpSpPr>
          <a:xfrm>
            <a:off x="1341727" y="2483349"/>
            <a:ext cx="419913" cy="308109"/>
            <a:chOff x="1341727" y="2483349"/>
            <a:chExt cx="419913" cy="308109"/>
          </a:xfrm>
        </p:grpSpPr>
        <p:sp>
          <p:nvSpPr>
            <p:cNvPr id="14843" name="Google Shape;14843;p64"/>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64"/>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64"/>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6" name="Google Shape;14846;p64"/>
          <p:cNvGrpSpPr/>
          <p:nvPr/>
        </p:nvGrpSpPr>
        <p:grpSpPr>
          <a:xfrm>
            <a:off x="854332" y="2447736"/>
            <a:ext cx="376358" cy="330109"/>
            <a:chOff x="854332" y="2447736"/>
            <a:chExt cx="376358" cy="330109"/>
          </a:xfrm>
        </p:grpSpPr>
        <p:sp>
          <p:nvSpPr>
            <p:cNvPr id="14847" name="Google Shape;14847;p64"/>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64"/>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64"/>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64"/>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64"/>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64"/>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4"/>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64"/>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5" name="Google Shape;14855;p64"/>
          <p:cNvGrpSpPr/>
          <p:nvPr/>
        </p:nvGrpSpPr>
        <p:grpSpPr>
          <a:xfrm>
            <a:off x="4206763" y="2450951"/>
            <a:ext cx="322151" cy="322374"/>
            <a:chOff x="4206763" y="2450951"/>
            <a:chExt cx="322151" cy="322374"/>
          </a:xfrm>
        </p:grpSpPr>
        <p:sp>
          <p:nvSpPr>
            <p:cNvPr id="14856" name="Google Shape;14856;p64"/>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4"/>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8" name="Google Shape;14858;p64"/>
          <p:cNvGrpSpPr/>
          <p:nvPr/>
        </p:nvGrpSpPr>
        <p:grpSpPr>
          <a:xfrm>
            <a:off x="7528096" y="2450059"/>
            <a:ext cx="327976" cy="324316"/>
            <a:chOff x="7528096" y="2450059"/>
            <a:chExt cx="327976" cy="324316"/>
          </a:xfrm>
        </p:grpSpPr>
        <p:sp>
          <p:nvSpPr>
            <p:cNvPr id="14859" name="Google Shape;14859;p64"/>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4"/>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4"/>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64"/>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64"/>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4" name="Google Shape;14864;p64"/>
          <p:cNvGrpSpPr/>
          <p:nvPr/>
        </p:nvGrpSpPr>
        <p:grpSpPr>
          <a:xfrm>
            <a:off x="7077129" y="2512542"/>
            <a:ext cx="282364" cy="198619"/>
            <a:chOff x="7077129" y="2512542"/>
            <a:chExt cx="282364" cy="198619"/>
          </a:xfrm>
        </p:grpSpPr>
        <p:sp>
          <p:nvSpPr>
            <p:cNvPr id="14865" name="Google Shape;14865;p64"/>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64"/>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4"/>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4"/>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64"/>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4"/>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1" name="Google Shape;14871;p64"/>
          <p:cNvGrpSpPr/>
          <p:nvPr/>
        </p:nvGrpSpPr>
        <p:grpSpPr>
          <a:xfrm>
            <a:off x="3725461" y="2444712"/>
            <a:ext cx="334279" cy="334661"/>
            <a:chOff x="3725461" y="2444712"/>
            <a:chExt cx="334279" cy="334661"/>
          </a:xfrm>
        </p:grpSpPr>
        <p:sp>
          <p:nvSpPr>
            <p:cNvPr id="14872" name="Google Shape;14872;p64"/>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64"/>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64"/>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64"/>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64"/>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64"/>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64"/>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9" name="Google Shape;14879;p64"/>
          <p:cNvGrpSpPr/>
          <p:nvPr/>
        </p:nvGrpSpPr>
        <p:grpSpPr>
          <a:xfrm>
            <a:off x="6577238" y="2457221"/>
            <a:ext cx="332019" cy="310788"/>
            <a:chOff x="6577238" y="2457221"/>
            <a:chExt cx="332019" cy="310788"/>
          </a:xfrm>
        </p:grpSpPr>
        <p:sp>
          <p:nvSpPr>
            <p:cNvPr id="14880" name="Google Shape;14880;p64"/>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64"/>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64"/>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4"/>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4"/>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4"/>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6" name="Google Shape;14886;p64"/>
          <p:cNvGrpSpPr/>
          <p:nvPr/>
        </p:nvGrpSpPr>
        <p:grpSpPr>
          <a:xfrm>
            <a:off x="2818561" y="2439778"/>
            <a:ext cx="247892" cy="346024"/>
            <a:chOff x="2818561" y="2439778"/>
            <a:chExt cx="247892" cy="346024"/>
          </a:xfrm>
        </p:grpSpPr>
        <p:sp>
          <p:nvSpPr>
            <p:cNvPr id="14887" name="Google Shape;14887;p64"/>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4"/>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4"/>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4"/>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4"/>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64"/>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64"/>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64"/>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4"/>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4"/>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4"/>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4"/>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9" name="Google Shape;14899;p64"/>
          <p:cNvGrpSpPr/>
          <p:nvPr/>
        </p:nvGrpSpPr>
        <p:grpSpPr>
          <a:xfrm>
            <a:off x="3207778" y="2474632"/>
            <a:ext cx="419933" cy="275170"/>
            <a:chOff x="3207778" y="2474632"/>
            <a:chExt cx="419933" cy="275170"/>
          </a:xfrm>
        </p:grpSpPr>
        <p:sp>
          <p:nvSpPr>
            <p:cNvPr id="14900" name="Google Shape;14900;p64"/>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64"/>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4"/>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64"/>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64"/>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64"/>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4"/>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4"/>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4"/>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4"/>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64"/>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64"/>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64"/>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64"/>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4" name="Google Shape;14914;p64"/>
          <p:cNvGrpSpPr/>
          <p:nvPr/>
        </p:nvGrpSpPr>
        <p:grpSpPr>
          <a:xfrm>
            <a:off x="6099375" y="2456075"/>
            <a:ext cx="337684" cy="314194"/>
            <a:chOff x="6099375" y="2456075"/>
            <a:chExt cx="337684" cy="314194"/>
          </a:xfrm>
        </p:grpSpPr>
        <p:sp>
          <p:nvSpPr>
            <p:cNvPr id="14915" name="Google Shape;14915;p64"/>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64"/>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7" name="Google Shape;14917;p64"/>
          <p:cNvGrpSpPr/>
          <p:nvPr/>
        </p:nvGrpSpPr>
        <p:grpSpPr>
          <a:xfrm>
            <a:off x="2312623" y="2468584"/>
            <a:ext cx="312698" cy="286534"/>
            <a:chOff x="2312623" y="2468584"/>
            <a:chExt cx="312698" cy="286534"/>
          </a:xfrm>
        </p:grpSpPr>
        <p:sp>
          <p:nvSpPr>
            <p:cNvPr id="14918" name="Google Shape;14918;p64"/>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64"/>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64"/>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1" name="Google Shape;14921;p64"/>
          <p:cNvGrpSpPr/>
          <p:nvPr/>
        </p:nvGrpSpPr>
        <p:grpSpPr>
          <a:xfrm>
            <a:off x="5618805" y="2440924"/>
            <a:ext cx="345292" cy="342618"/>
            <a:chOff x="5618805" y="2440924"/>
            <a:chExt cx="345292" cy="342618"/>
          </a:xfrm>
        </p:grpSpPr>
        <p:sp>
          <p:nvSpPr>
            <p:cNvPr id="14922" name="Google Shape;14922;p64"/>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64"/>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4"/>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4"/>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64"/>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7" name="Google Shape;14927;p64"/>
          <p:cNvGrpSpPr/>
          <p:nvPr/>
        </p:nvGrpSpPr>
        <p:grpSpPr>
          <a:xfrm>
            <a:off x="4653179" y="2446590"/>
            <a:ext cx="377886" cy="331255"/>
            <a:chOff x="4653179" y="2446590"/>
            <a:chExt cx="377886" cy="331255"/>
          </a:xfrm>
        </p:grpSpPr>
        <p:sp>
          <p:nvSpPr>
            <p:cNvPr id="14928" name="Google Shape;14928;p64"/>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4"/>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4"/>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64"/>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2" name="Google Shape;14932;p64"/>
          <p:cNvGrpSpPr/>
          <p:nvPr/>
        </p:nvGrpSpPr>
        <p:grpSpPr>
          <a:xfrm>
            <a:off x="5184517" y="2459481"/>
            <a:ext cx="252062" cy="305122"/>
            <a:chOff x="5184517" y="2459481"/>
            <a:chExt cx="252062" cy="305122"/>
          </a:xfrm>
        </p:grpSpPr>
        <p:sp>
          <p:nvSpPr>
            <p:cNvPr id="14933" name="Google Shape;14933;p64"/>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64"/>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64"/>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64"/>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64"/>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64"/>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9" name="Google Shape;14939;p64"/>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0" name="Google Shape;14940;p64"/>
          <p:cNvGrpSpPr/>
          <p:nvPr/>
        </p:nvGrpSpPr>
        <p:grpSpPr>
          <a:xfrm>
            <a:off x="6155459" y="1969108"/>
            <a:ext cx="249770" cy="363849"/>
            <a:chOff x="6155459" y="1969108"/>
            <a:chExt cx="249770" cy="363849"/>
          </a:xfrm>
        </p:grpSpPr>
        <p:sp>
          <p:nvSpPr>
            <p:cNvPr id="14941" name="Google Shape;14941;p64"/>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64"/>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4"/>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4"/>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4"/>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64"/>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64"/>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4"/>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4"/>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0" name="Google Shape;14950;p64"/>
          <p:cNvGrpSpPr/>
          <p:nvPr/>
        </p:nvGrpSpPr>
        <p:grpSpPr>
          <a:xfrm>
            <a:off x="2280029" y="1970604"/>
            <a:ext cx="353631" cy="354395"/>
            <a:chOff x="2280029" y="1970604"/>
            <a:chExt cx="353631" cy="354395"/>
          </a:xfrm>
        </p:grpSpPr>
        <p:sp>
          <p:nvSpPr>
            <p:cNvPr id="14951" name="Google Shape;14951;p64"/>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64"/>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64"/>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4"/>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5" name="Google Shape;14955;p64"/>
          <p:cNvGrpSpPr/>
          <p:nvPr/>
        </p:nvGrpSpPr>
        <p:grpSpPr>
          <a:xfrm>
            <a:off x="8065100" y="2000174"/>
            <a:ext cx="255086" cy="301685"/>
            <a:chOff x="8065100" y="2000174"/>
            <a:chExt cx="255086" cy="301685"/>
          </a:xfrm>
        </p:grpSpPr>
        <p:sp>
          <p:nvSpPr>
            <p:cNvPr id="14956" name="Google Shape;14956;p64"/>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64"/>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64"/>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64"/>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0" name="Google Shape;14960;p64"/>
          <p:cNvGrpSpPr/>
          <p:nvPr/>
        </p:nvGrpSpPr>
        <p:grpSpPr>
          <a:xfrm>
            <a:off x="6633705" y="1969108"/>
            <a:ext cx="249420" cy="363849"/>
            <a:chOff x="6633705" y="1969108"/>
            <a:chExt cx="249420" cy="363849"/>
          </a:xfrm>
        </p:grpSpPr>
        <p:sp>
          <p:nvSpPr>
            <p:cNvPr id="14961" name="Google Shape;14961;p64"/>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4"/>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4"/>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4"/>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4"/>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64"/>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64"/>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4"/>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9" name="Google Shape;14969;p64"/>
          <p:cNvGrpSpPr/>
          <p:nvPr/>
        </p:nvGrpSpPr>
        <p:grpSpPr>
          <a:xfrm>
            <a:off x="5211031" y="1969108"/>
            <a:ext cx="226661" cy="363467"/>
            <a:chOff x="5211031" y="1969108"/>
            <a:chExt cx="226661" cy="363467"/>
          </a:xfrm>
        </p:grpSpPr>
        <p:sp>
          <p:nvSpPr>
            <p:cNvPr id="14970" name="Google Shape;14970;p64"/>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64"/>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2" name="Google Shape;14972;p64"/>
          <p:cNvGrpSpPr/>
          <p:nvPr/>
        </p:nvGrpSpPr>
        <p:grpSpPr>
          <a:xfrm>
            <a:off x="3712952" y="1970604"/>
            <a:ext cx="354363" cy="354395"/>
            <a:chOff x="3712952" y="1970604"/>
            <a:chExt cx="354363" cy="354395"/>
          </a:xfrm>
        </p:grpSpPr>
        <p:sp>
          <p:nvSpPr>
            <p:cNvPr id="14973" name="Google Shape;14973;p64"/>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4"/>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64"/>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64"/>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64"/>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64"/>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4"/>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4"/>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64"/>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2" name="Google Shape;14982;p64"/>
          <p:cNvGrpSpPr/>
          <p:nvPr/>
        </p:nvGrpSpPr>
        <p:grpSpPr>
          <a:xfrm>
            <a:off x="3235438" y="1970604"/>
            <a:ext cx="354363" cy="354745"/>
            <a:chOff x="3235438" y="1970604"/>
            <a:chExt cx="354363" cy="354745"/>
          </a:xfrm>
        </p:grpSpPr>
        <p:sp>
          <p:nvSpPr>
            <p:cNvPr id="14983" name="Google Shape;14983;p64"/>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4"/>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4"/>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4"/>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4"/>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4"/>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64"/>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64"/>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64"/>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4"/>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4"/>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64"/>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64"/>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6" name="Google Shape;14996;p64"/>
          <p:cNvGrpSpPr/>
          <p:nvPr/>
        </p:nvGrpSpPr>
        <p:grpSpPr>
          <a:xfrm>
            <a:off x="1329585" y="1989925"/>
            <a:ext cx="341472" cy="335074"/>
            <a:chOff x="1329585" y="1989925"/>
            <a:chExt cx="341472" cy="335074"/>
          </a:xfrm>
        </p:grpSpPr>
        <p:sp>
          <p:nvSpPr>
            <p:cNvPr id="14997" name="Google Shape;14997;p64"/>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4"/>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64"/>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0" name="Google Shape;15000;p64"/>
          <p:cNvGrpSpPr/>
          <p:nvPr/>
        </p:nvGrpSpPr>
        <p:grpSpPr>
          <a:xfrm>
            <a:off x="5591871" y="1989906"/>
            <a:ext cx="416649" cy="325597"/>
            <a:chOff x="5626763" y="2013829"/>
            <a:chExt cx="351722" cy="274788"/>
          </a:xfrm>
        </p:grpSpPr>
        <p:sp>
          <p:nvSpPr>
            <p:cNvPr id="15001" name="Google Shape;15001;p64"/>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4"/>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64"/>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64"/>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64"/>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4"/>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4"/>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64"/>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64"/>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4"/>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1" name="Google Shape;15011;p64"/>
          <p:cNvGrpSpPr/>
          <p:nvPr/>
        </p:nvGrpSpPr>
        <p:grpSpPr>
          <a:xfrm>
            <a:off x="7576605" y="1983877"/>
            <a:ext cx="276698" cy="333133"/>
            <a:chOff x="7576605" y="1983877"/>
            <a:chExt cx="276698" cy="333133"/>
          </a:xfrm>
        </p:grpSpPr>
        <p:sp>
          <p:nvSpPr>
            <p:cNvPr id="15012" name="Google Shape;15012;p64"/>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64"/>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4" name="Google Shape;15014;p64"/>
          <p:cNvGrpSpPr/>
          <p:nvPr/>
        </p:nvGrpSpPr>
        <p:grpSpPr>
          <a:xfrm>
            <a:off x="853568" y="1975538"/>
            <a:ext cx="337334" cy="353599"/>
            <a:chOff x="853568" y="1975538"/>
            <a:chExt cx="337334" cy="353599"/>
          </a:xfrm>
        </p:grpSpPr>
        <p:sp>
          <p:nvSpPr>
            <p:cNvPr id="15015" name="Google Shape;15015;p64"/>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64"/>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64"/>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4"/>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9" name="Google Shape;15019;p64"/>
          <p:cNvGrpSpPr/>
          <p:nvPr/>
        </p:nvGrpSpPr>
        <p:grpSpPr>
          <a:xfrm>
            <a:off x="2770052" y="2009628"/>
            <a:ext cx="327085" cy="277080"/>
            <a:chOff x="2770052" y="2009628"/>
            <a:chExt cx="327085" cy="277080"/>
          </a:xfrm>
        </p:grpSpPr>
        <p:sp>
          <p:nvSpPr>
            <p:cNvPr id="15020" name="Google Shape;15020;p64"/>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4"/>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22" name="Google Shape;15022;p64"/>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23" name="Google Shape;15023;p64"/>
          <p:cNvGrpSpPr/>
          <p:nvPr/>
        </p:nvGrpSpPr>
        <p:grpSpPr>
          <a:xfrm>
            <a:off x="4195399" y="1970604"/>
            <a:ext cx="344878" cy="343573"/>
            <a:chOff x="4195399" y="1970604"/>
            <a:chExt cx="344878" cy="343573"/>
          </a:xfrm>
        </p:grpSpPr>
        <p:sp>
          <p:nvSpPr>
            <p:cNvPr id="15024" name="Google Shape;15024;p64"/>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64"/>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64"/>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4"/>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8" name="Google Shape;15028;p64"/>
          <p:cNvGrpSpPr/>
          <p:nvPr/>
        </p:nvGrpSpPr>
        <p:grpSpPr>
          <a:xfrm>
            <a:off x="4674791" y="1977447"/>
            <a:ext cx="344528" cy="344114"/>
            <a:chOff x="4674791" y="1977447"/>
            <a:chExt cx="344528" cy="344114"/>
          </a:xfrm>
        </p:grpSpPr>
        <p:sp>
          <p:nvSpPr>
            <p:cNvPr id="15029" name="Google Shape;15029;p64"/>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64"/>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4"/>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4"/>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4"/>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4"/>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4"/>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4"/>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64"/>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64"/>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4"/>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4"/>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4"/>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4"/>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4"/>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64"/>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64"/>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4"/>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4"/>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64"/>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64"/>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4"/>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4"/>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4"/>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4"/>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64"/>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5" name="Google Shape;15055;p64"/>
          <p:cNvGrpSpPr/>
          <p:nvPr/>
        </p:nvGrpSpPr>
        <p:grpSpPr>
          <a:xfrm>
            <a:off x="6083810" y="1547297"/>
            <a:ext cx="382819" cy="310788"/>
            <a:chOff x="6083810" y="1547297"/>
            <a:chExt cx="382819" cy="310788"/>
          </a:xfrm>
        </p:grpSpPr>
        <p:sp>
          <p:nvSpPr>
            <p:cNvPr id="15056" name="Google Shape;15056;p64"/>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64"/>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64"/>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4"/>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4"/>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4"/>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4"/>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4"/>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4"/>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4"/>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64"/>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64"/>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64"/>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4"/>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4"/>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64"/>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64"/>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64"/>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4" name="Google Shape;15074;p64"/>
          <p:cNvGrpSpPr/>
          <p:nvPr/>
        </p:nvGrpSpPr>
        <p:grpSpPr>
          <a:xfrm>
            <a:off x="6558300" y="1538193"/>
            <a:ext cx="382788" cy="328613"/>
            <a:chOff x="6558300" y="1538193"/>
            <a:chExt cx="382788" cy="328613"/>
          </a:xfrm>
        </p:grpSpPr>
        <p:sp>
          <p:nvSpPr>
            <p:cNvPr id="15075" name="Google Shape;15075;p64"/>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64"/>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7" name="Google Shape;15077;p64"/>
          <p:cNvGrpSpPr/>
          <p:nvPr/>
        </p:nvGrpSpPr>
        <p:grpSpPr>
          <a:xfrm>
            <a:off x="5194002" y="1511297"/>
            <a:ext cx="259605" cy="346024"/>
            <a:chOff x="5194002" y="1511297"/>
            <a:chExt cx="259605" cy="346024"/>
          </a:xfrm>
        </p:grpSpPr>
        <p:sp>
          <p:nvSpPr>
            <p:cNvPr id="15078" name="Google Shape;15078;p64"/>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64"/>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64"/>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4"/>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2" name="Google Shape;15082;p64"/>
          <p:cNvGrpSpPr/>
          <p:nvPr/>
        </p:nvGrpSpPr>
        <p:grpSpPr>
          <a:xfrm>
            <a:off x="1394741" y="1512061"/>
            <a:ext cx="252444" cy="351722"/>
            <a:chOff x="1394741" y="1512061"/>
            <a:chExt cx="252444" cy="351722"/>
          </a:xfrm>
        </p:grpSpPr>
        <p:sp>
          <p:nvSpPr>
            <p:cNvPr id="15083" name="Google Shape;15083;p64"/>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4"/>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64"/>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4"/>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4"/>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4"/>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4"/>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64"/>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64"/>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64"/>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4"/>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4"/>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4"/>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4"/>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4"/>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64"/>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64"/>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0" name="Google Shape;15100;p64"/>
          <p:cNvGrpSpPr/>
          <p:nvPr/>
        </p:nvGrpSpPr>
        <p:grpSpPr>
          <a:xfrm>
            <a:off x="855096" y="1504485"/>
            <a:ext cx="380910" cy="339594"/>
            <a:chOff x="855096" y="1504485"/>
            <a:chExt cx="380910" cy="339594"/>
          </a:xfrm>
        </p:grpSpPr>
        <p:sp>
          <p:nvSpPr>
            <p:cNvPr id="15101" name="Google Shape;15101;p64"/>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4"/>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4"/>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4"/>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4"/>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64"/>
          <p:cNvGrpSpPr/>
          <p:nvPr/>
        </p:nvGrpSpPr>
        <p:grpSpPr>
          <a:xfrm>
            <a:off x="1819576" y="1511679"/>
            <a:ext cx="352103" cy="352103"/>
            <a:chOff x="1819576" y="1511679"/>
            <a:chExt cx="352103" cy="352103"/>
          </a:xfrm>
        </p:grpSpPr>
        <p:sp>
          <p:nvSpPr>
            <p:cNvPr id="15107" name="Google Shape;15107;p64"/>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4"/>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64"/>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64"/>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1" name="Google Shape;15111;p64"/>
          <p:cNvGrpSpPr/>
          <p:nvPr/>
        </p:nvGrpSpPr>
        <p:grpSpPr>
          <a:xfrm>
            <a:off x="5621097" y="1500761"/>
            <a:ext cx="371424" cy="355446"/>
            <a:chOff x="5621097" y="1500761"/>
            <a:chExt cx="371424" cy="355446"/>
          </a:xfrm>
        </p:grpSpPr>
        <p:sp>
          <p:nvSpPr>
            <p:cNvPr id="15112" name="Google Shape;15112;p64"/>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64"/>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4" name="Google Shape;15114;p64"/>
          <p:cNvGrpSpPr/>
          <p:nvPr/>
        </p:nvGrpSpPr>
        <p:grpSpPr>
          <a:xfrm>
            <a:off x="4670239" y="1541599"/>
            <a:ext cx="359679" cy="321833"/>
            <a:chOff x="4670239" y="1541599"/>
            <a:chExt cx="359679" cy="321833"/>
          </a:xfrm>
        </p:grpSpPr>
        <p:sp>
          <p:nvSpPr>
            <p:cNvPr id="15115" name="Google Shape;15115;p64"/>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4"/>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4"/>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64"/>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64"/>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0" name="Google Shape;15120;p64"/>
          <p:cNvGrpSpPr/>
          <p:nvPr/>
        </p:nvGrpSpPr>
        <p:grpSpPr>
          <a:xfrm>
            <a:off x="4212429" y="1502385"/>
            <a:ext cx="321037" cy="353822"/>
            <a:chOff x="4212429" y="1502385"/>
            <a:chExt cx="321037" cy="353822"/>
          </a:xfrm>
        </p:grpSpPr>
        <p:sp>
          <p:nvSpPr>
            <p:cNvPr id="15121" name="Google Shape;15121;p64"/>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4"/>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4"/>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4"/>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5" name="Google Shape;15125;p64"/>
          <p:cNvGrpSpPr/>
          <p:nvPr/>
        </p:nvGrpSpPr>
        <p:grpSpPr>
          <a:xfrm>
            <a:off x="2302788" y="1505981"/>
            <a:ext cx="336188" cy="335425"/>
            <a:chOff x="2302788" y="1505981"/>
            <a:chExt cx="336188" cy="335425"/>
          </a:xfrm>
        </p:grpSpPr>
        <p:sp>
          <p:nvSpPr>
            <p:cNvPr id="15126" name="Google Shape;15126;p64"/>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64"/>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64"/>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4"/>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64"/>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64"/>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4"/>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4"/>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64"/>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4"/>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4"/>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4"/>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64"/>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64"/>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4"/>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64"/>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4"/>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3" name="Google Shape;15143;p64"/>
          <p:cNvGrpSpPr/>
          <p:nvPr/>
        </p:nvGrpSpPr>
        <p:grpSpPr>
          <a:xfrm>
            <a:off x="2780301" y="1521896"/>
            <a:ext cx="333133" cy="321037"/>
            <a:chOff x="2780301" y="1521896"/>
            <a:chExt cx="333133" cy="321037"/>
          </a:xfrm>
        </p:grpSpPr>
        <p:sp>
          <p:nvSpPr>
            <p:cNvPr id="15144" name="Google Shape;15144;p64"/>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4"/>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4"/>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4"/>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64"/>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64"/>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4"/>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4"/>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64"/>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64"/>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64"/>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64"/>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4"/>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4"/>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64"/>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4"/>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4"/>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4"/>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4"/>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64"/>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64" name="Google Shape;15164;p64"/>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64"/>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4"/>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67" name="Google Shape;15167;p64"/>
          <p:cNvGrpSpPr/>
          <p:nvPr/>
        </p:nvGrpSpPr>
        <p:grpSpPr>
          <a:xfrm>
            <a:off x="3316159" y="1515085"/>
            <a:ext cx="211892" cy="339594"/>
            <a:chOff x="3316159" y="1515085"/>
            <a:chExt cx="211892" cy="339594"/>
          </a:xfrm>
        </p:grpSpPr>
        <p:sp>
          <p:nvSpPr>
            <p:cNvPr id="15168" name="Google Shape;15168;p64"/>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64"/>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64"/>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4"/>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64"/>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64"/>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4" name="Google Shape;15174;p64"/>
          <p:cNvGrpSpPr/>
          <p:nvPr/>
        </p:nvGrpSpPr>
        <p:grpSpPr>
          <a:xfrm>
            <a:off x="3716358" y="1544655"/>
            <a:ext cx="361971" cy="314958"/>
            <a:chOff x="3716358" y="1544655"/>
            <a:chExt cx="361971" cy="314958"/>
          </a:xfrm>
        </p:grpSpPr>
        <p:sp>
          <p:nvSpPr>
            <p:cNvPr id="15175" name="Google Shape;15175;p64"/>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64"/>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64"/>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64"/>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4"/>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80" name="Google Shape;15180;p64"/>
            <p:cNvGrpSpPr/>
            <p:nvPr/>
          </p:nvGrpSpPr>
          <p:grpSpPr>
            <a:xfrm>
              <a:off x="3716358" y="1544655"/>
              <a:ext cx="361971" cy="314958"/>
              <a:chOff x="3716358" y="1544655"/>
              <a:chExt cx="361971" cy="314958"/>
            </a:xfrm>
          </p:grpSpPr>
          <p:sp>
            <p:nvSpPr>
              <p:cNvPr id="15181" name="Google Shape;15181;p64"/>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64"/>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4"/>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4"/>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64"/>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86" name="Google Shape;15186;p64"/>
          <p:cNvGrpSpPr/>
          <p:nvPr/>
        </p:nvGrpSpPr>
        <p:grpSpPr>
          <a:xfrm>
            <a:off x="7011924" y="1557552"/>
            <a:ext cx="499533" cy="305136"/>
            <a:chOff x="7009649" y="1541981"/>
            <a:chExt cx="524940" cy="320655"/>
          </a:xfrm>
        </p:grpSpPr>
        <p:sp>
          <p:nvSpPr>
            <p:cNvPr id="15187" name="Google Shape;15187;p64"/>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4"/>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4"/>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4"/>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4"/>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4"/>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64"/>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64"/>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5" name="Google Shape;15195;p64"/>
          <p:cNvGrpSpPr/>
          <p:nvPr/>
        </p:nvGrpSpPr>
        <p:grpSpPr>
          <a:xfrm>
            <a:off x="8034034" y="1518109"/>
            <a:ext cx="282746" cy="340358"/>
            <a:chOff x="8034034" y="1518109"/>
            <a:chExt cx="282746" cy="340358"/>
          </a:xfrm>
        </p:grpSpPr>
        <p:sp>
          <p:nvSpPr>
            <p:cNvPr id="15196" name="Google Shape;15196;p64"/>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4"/>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4"/>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4"/>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0" name="Google Shape;15200;p64"/>
          <p:cNvGrpSpPr/>
          <p:nvPr/>
        </p:nvGrpSpPr>
        <p:grpSpPr>
          <a:xfrm>
            <a:off x="7582302" y="1499934"/>
            <a:ext cx="369133" cy="360411"/>
            <a:chOff x="7582302" y="1499934"/>
            <a:chExt cx="369133" cy="360411"/>
          </a:xfrm>
        </p:grpSpPr>
        <p:sp>
          <p:nvSpPr>
            <p:cNvPr id="15201" name="Google Shape;15201;p64"/>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4"/>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4"/>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4"/>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4"/>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5209"/>
        <p:cNvGrpSpPr/>
        <p:nvPr/>
      </p:nvGrpSpPr>
      <p:grpSpPr>
        <a:xfrm>
          <a:off x="0" y="0"/>
          <a:ext cx="0" cy="0"/>
          <a:chOff x="0" y="0"/>
          <a:chExt cx="0" cy="0"/>
        </a:xfrm>
      </p:grpSpPr>
      <p:pic>
        <p:nvPicPr>
          <p:cNvPr id="15210" name="Google Shape;15210;p6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59"/>
        <p:cNvGrpSpPr/>
        <p:nvPr/>
      </p:nvGrpSpPr>
      <p:grpSpPr>
        <a:xfrm>
          <a:off x="0" y="0"/>
          <a:ext cx="0" cy="0"/>
          <a:chOff x="0" y="0"/>
          <a:chExt cx="0" cy="0"/>
        </a:xfrm>
      </p:grpSpPr>
      <p:sp>
        <p:nvSpPr>
          <p:cNvPr id="2060" name="Google Shape;2060;p29"/>
          <p:cNvSpPr txBox="1">
            <a:spLocks noGrp="1"/>
          </p:cNvSpPr>
          <p:nvPr>
            <p:ph type="ctrTitle" idx="4"/>
          </p:nvPr>
        </p:nvSpPr>
        <p:spPr>
          <a:xfrm>
            <a:off x="478875" y="402925"/>
            <a:ext cx="6153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Challanges</a:t>
            </a:r>
            <a:endParaRPr/>
          </a:p>
        </p:txBody>
      </p:sp>
      <p:sp>
        <p:nvSpPr>
          <p:cNvPr id="2063" name="Google Shape;2063;p29"/>
          <p:cNvSpPr txBox="1">
            <a:spLocks noGrp="1"/>
          </p:cNvSpPr>
          <p:nvPr>
            <p:ph type="ctrTitle" idx="2"/>
          </p:nvPr>
        </p:nvSpPr>
        <p:spPr>
          <a:xfrm>
            <a:off x="7050379" y="1196025"/>
            <a:ext cx="1137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a:t>
            </a:r>
            <a:endParaRPr/>
          </a:p>
        </p:txBody>
      </p:sp>
      <p:sp>
        <p:nvSpPr>
          <p:cNvPr id="2064" name="Google Shape;2064;p29"/>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t>
            </a:r>
            <a:endParaRPr/>
          </a:p>
        </p:txBody>
      </p:sp>
      <p:cxnSp>
        <p:nvCxnSpPr>
          <p:cNvPr id="2065" name="Google Shape;2065;p29"/>
          <p:cNvCxnSpPr>
            <a:cxnSpLocks/>
          </p:cNvCxnSpPr>
          <p:nvPr/>
        </p:nvCxnSpPr>
        <p:spPr>
          <a:xfrm>
            <a:off x="931234" y="1484926"/>
            <a:ext cx="2543700" cy="2202000"/>
          </a:xfrm>
          <a:prstGeom prst="bentConnector3">
            <a:avLst>
              <a:gd name="adj1" fmla="val -9361"/>
            </a:avLst>
          </a:prstGeom>
          <a:noFill/>
          <a:ln w="9525" cap="flat" cmpd="sng">
            <a:solidFill>
              <a:schemeClr val="accent2"/>
            </a:solidFill>
            <a:prstDash val="solid"/>
            <a:round/>
            <a:headEnd type="none" w="med" len="med"/>
            <a:tailEnd type="none" w="med" len="med"/>
          </a:ln>
        </p:spPr>
      </p:cxnSp>
      <p:cxnSp>
        <p:nvCxnSpPr>
          <p:cNvPr id="2066" name="Google Shape;2066;p29"/>
          <p:cNvCxnSpPr>
            <a:stCxn id="2063" idx="3"/>
          </p:cNvCxnSpPr>
          <p:nvPr/>
        </p:nvCxnSpPr>
        <p:spPr>
          <a:xfrm flipH="1">
            <a:off x="7041079" y="1484925"/>
            <a:ext cx="1146600" cy="2563800"/>
          </a:xfrm>
          <a:prstGeom prst="bentConnector4">
            <a:avLst>
              <a:gd name="adj1" fmla="val -20768"/>
              <a:gd name="adj2" fmla="val 100745"/>
            </a:avLst>
          </a:prstGeom>
          <a:noFill/>
          <a:ln w="9525" cap="flat" cmpd="sng">
            <a:solidFill>
              <a:schemeClr val="accent3"/>
            </a:solidFill>
            <a:prstDash val="solid"/>
            <a:round/>
            <a:headEnd type="none" w="med" len="med"/>
            <a:tailEnd type="none" w="med" len="med"/>
          </a:ln>
        </p:spPr>
      </p:cxnSp>
      <p:sp>
        <p:nvSpPr>
          <p:cNvPr id="2067" name="Google Shape;2067;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9"/>
          <p:cNvSpPr txBox="1"/>
          <p:nvPr/>
        </p:nvSpPr>
        <p:spPr>
          <a:xfrm>
            <a:off x="552210" y="1581808"/>
            <a:ext cx="5212486" cy="3000300"/>
          </a:xfrm>
          <a:prstGeom prst="rect">
            <a:avLst/>
          </a:prstGeom>
          <a:noFill/>
          <a:ln>
            <a:noFill/>
          </a:ln>
        </p:spPr>
        <p:txBody>
          <a:bodyPr spcFirstLastPara="1" wrap="square" lIns="91425" tIns="91425" rIns="91425" bIns="91425" anchor="t" anchorCtr="0">
            <a:noAutofit/>
          </a:bodyPr>
          <a:lstStyle/>
          <a:p>
            <a:pPr marL="457200" lvl="0" indent="-304800" algn="l" rtl="0">
              <a:spcBef>
                <a:spcPts val="0"/>
              </a:spcBef>
              <a:spcAft>
                <a:spcPts val="0"/>
              </a:spcAft>
              <a:buClr>
                <a:schemeClr val="lt1"/>
              </a:buClr>
              <a:buSzPts val="1200"/>
              <a:buFont typeface="Maven Pro"/>
              <a:buAutoNum type="arabicPeriod"/>
            </a:pPr>
            <a:r>
              <a:rPr lang="en" sz="1200" dirty="0">
                <a:solidFill>
                  <a:schemeClr val="lt1"/>
                </a:solidFill>
                <a:latin typeface="Maven Pro"/>
                <a:ea typeface="Maven Pro"/>
                <a:cs typeface="Maven Pro"/>
                <a:sym typeface="Maven Pro"/>
              </a:rPr>
              <a:t>Acquiring clean data.</a:t>
            </a:r>
          </a:p>
          <a:p>
            <a:pPr marL="457200" lvl="0" indent="-304800" algn="l" rtl="0">
              <a:spcBef>
                <a:spcPts val="0"/>
              </a:spcBef>
              <a:spcAft>
                <a:spcPts val="0"/>
              </a:spcAft>
              <a:buClr>
                <a:schemeClr val="lt1"/>
              </a:buClr>
              <a:buSzPts val="1200"/>
              <a:buFont typeface="Maven Pro"/>
              <a:buAutoNum type="arabicPeriod"/>
            </a:pPr>
            <a:endParaRPr lang="en" sz="1200" dirty="0">
              <a:solidFill>
                <a:schemeClr val="lt1"/>
              </a:solidFill>
              <a:latin typeface="Maven Pro"/>
              <a:ea typeface="Maven Pro"/>
              <a:cs typeface="Maven Pro"/>
              <a:sym typeface="Maven Pro"/>
            </a:endParaRPr>
          </a:p>
          <a:p>
            <a:pPr marL="457200" lvl="0" indent="-304800" algn="l" rtl="0">
              <a:spcBef>
                <a:spcPts val="0"/>
              </a:spcBef>
              <a:spcAft>
                <a:spcPts val="0"/>
              </a:spcAft>
              <a:buClr>
                <a:schemeClr val="lt1"/>
              </a:buClr>
              <a:buSzPts val="1200"/>
              <a:buFont typeface="Maven Pro"/>
              <a:buAutoNum type="arabicPeriod"/>
            </a:pPr>
            <a:r>
              <a:rPr lang="en" sz="1200" dirty="0">
                <a:solidFill>
                  <a:schemeClr val="lt1"/>
                </a:solidFill>
                <a:latin typeface="Maven Pro"/>
                <a:ea typeface="Maven Pro"/>
                <a:cs typeface="Maven Pro"/>
                <a:sym typeface="Maven Pro"/>
              </a:rPr>
              <a:t>Cleaning the data in to get better and clean visualization results.</a:t>
            </a:r>
          </a:p>
          <a:p>
            <a:pPr marL="457200" lvl="0" indent="-304800" algn="l" rtl="0">
              <a:spcBef>
                <a:spcPts val="0"/>
              </a:spcBef>
              <a:spcAft>
                <a:spcPts val="0"/>
              </a:spcAft>
              <a:buClr>
                <a:schemeClr val="lt1"/>
              </a:buClr>
              <a:buSzPts val="1200"/>
              <a:buFont typeface="Maven Pro"/>
              <a:buAutoNum type="arabicPeriod"/>
            </a:pPr>
            <a:endParaRPr lang="en" sz="1200" dirty="0">
              <a:solidFill>
                <a:schemeClr val="lt1"/>
              </a:solidFill>
              <a:latin typeface="Maven Pro"/>
              <a:ea typeface="Maven Pro"/>
              <a:cs typeface="Maven Pro"/>
              <a:sym typeface="Maven Pro"/>
            </a:endParaRPr>
          </a:p>
          <a:p>
            <a:pPr marL="457200" lvl="0" indent="-304800" algn="l" rtl="0">
              <a:spcBef>
                <a:spcPts val="0"/>
              </a:spcBef>
              <a:spcAft>
                <a:spcPts val="0"/>
              </a:spcAft>
              <a:buClr>
                <a:schemeClr val="lt1"/>
              </a:buClr>
              <a:buSzPts val="1200"/>
              <a:buFont typeface="Maven Pro"/>
              <a:buAutoNum type="arabicPeriod"/>
            </a:pPr>
            <a:r>
              <a:rPr lang="en" sz="1200" dirty="0">
                <a:solidFill>
                  <a:schemeClr val="lt1"/>
                </a:solidFill>
                <a:latin typeface="Maven Pro"/>
                <a:ea typeface="Maven Pro"/>
                <a:cs typeface="Maven Pro"/>
                <a:sym typeface="Maven Pro"/>
              </a:rPr>
              <a:t>Handeling a huge dataset with more than 80000 unique lines of data.</a:t>
            </a:r>
          </a:p>
          <a:p>
            <a:pPr marL="457200" lvl="0" indent="-304800" algn="l" rtl="0">
              <a:spcBef>
                <a:spcPts val="0"/>
              </a:spcBef>
              <a:spcAft>
                <a:spcPts val="0"/>
              </a:spcAft>
              <a:buClr>
                <a:schemeClr val="lt1"/>
              </a:buClr>
              <a:buSzPts val="1200"/>
              <a:buFont typeface="Maven Pro"/>
              <a:buAutoNum type="arabicPeriod"/>
            </a:pPr>
            <a:endParaRPr lang="en" sz="1200" dirty="0">
              <a:solidFill>
                <a:schemeClr val="lt1"/>
              </a:solidFill>
              <a:latin typeface="Maven Pro"/>
              <a:ea typeface="Maven Pro"/>
              <a:cs typeface="Maven Pro"/>
              <a:sym typeface="Maven Pro"/>
            </a:endParaRPr>
          </a:p>
          <a:p>
            <a:pPr marL="457200" lvl="0" indent="-304800" algn="l" rtl="0">
              <a:spcBef>
                <a:spcPts val="0"/>
              </a:spcBef>
              <a:spcAft>
                <a:spcPts val="0"/>
              </a:spcAft>
              <a:buClr>
                <a:schemeClr val="lt1"/>
              </a:buClr>
              <a:buSzPts val="1200"/>
              <a:buFont typeface="Maven Pro"/>
              <a:buAutoNum type="arabicPeriod"/>
            </a:pPr>
            <a:r>
              <a:rPr lang="en" sz="1200" dirty="0">
                <a:solidFill>
                  <a:schemeClr val="lt1"/>
                </a:solidFill>
                <a:latin typeface="Maven Pro"/>
                <a:ea typeface="Maven Pro"/>
                <a:cs typeface="Maven Pro"/>
                <a:sym typeface="Maven Pro"/>
              </a:rPr>
              <a:t>Generating Linear Regression Models to display observable information.</a:t>
            </a:r>
            <a:endParaRPr sz="1200" dirty="0">
              <a:solidFill>
                <a:schemeClr val="lt1"/>
              </a:solidFill>
              <a:latin typeface="Maven Pro"/>
              <a:ea typeface="Maven Pro"/>
              <a:cs typeface="Maven Pro"/>
              <a:sym typeface="Maven Pr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832832FC-AA57-4C63-B1EE-607E030B0BF1}"/>
              </a:ext>
            </a:extLst>
          </p:cNvPr>
          <p:cNvSpPr>
            <a:spLocks noGrp="1"/>
          </p:cNvSpPr>
          <p:nvPr>
            <p:ph type="subTitle" idx="3"/>
          </p:nvPr>
        </p:nvSpPr>
        <p:spPr>
          <a:xfrm>
            <a:off x="618825" y="1293154"/>
            <a:ext cx="7657158" cy="1112400"/>
          </a:xfrm>
        </p:spPr>
        <p:txBody>
          <a:bodyPr/>
          <a:lstStyle/>
          <a:p>
            <a:pPr algn="l"/>
            <a:r>
              <a:rPr lang="en-US" dirty="0"/>
              <a:t>The slides shows some snippets of the dataset used to get information about the effect of COVID-19 on a global scale.</a:t>
            </a:r>
          </a:p>
        </p:txBody>
      </p:sp>
      <p:sp>
        <p:nvSpPr>
          <p:cNvPr id="6" name="Title 5">
            <a:extLst>
              <a:ext uri="{FF2B5EF4-FFF2-40B4-BE49-F238E27FC236}">
                <a16:creationId xmlns:a16="http://schemas.microsoft.com/office/drawing/2014/main" id="{AD4C8F27-6C7A-4B99-A158-DBD0A4AB3E81}"/>
              </a:ext>
            </a:extLst>
          </p:cNvPr>
          <p:cNvSpPr>
            <a:spLocks noGrp="1"/>
          </p:cNvSpPr>
          <p:nvPr>
            <p:ph type="ctrTitle" idx="4"/>
          </p:nvPr>
        </p:nvSpPr>
        <p:spPr/>
        <p:txBody>
          <a:bodyPr/>
          <a:lstStyle/>
          <a:p>
            <a:r>
              <a:rPr lang="en-US" dirty="0"/>
              <a:t>Global Dataset Snippets</a:t>
            </a:r>
          </a:p>
        </p:txBody>
      </p:sp>
      <p:pic>
        <p:nvPicPr>
          <p:cNvPr id="8" name="Picture 7">
            <a:extLst>
              <a:ext uri="{FF2B5EF4-FFF2-40B4-BE49-F238E27FC236}">
                <a16:creationId xmlns:a16="http://schemas.microsoft.com/office/drawing/2014/main" id="{419842C9-28EC-437E-A2C3-F3BB31A4568D}"/>
              </a:ext>
            </a:extLst>
          </p:cNvPr>
          <p:cNvPicPr>
            <a:picLocks noChangeAspect="1"/>
          </p:cNvPicPr>
          <p:nvPr/>
        </p:nvPicPr>
        <p:blipFill>
          <a:blip r:embed="rId2"/>
          <a:stretch>
            <a:fillRect/>
          </a:stretch>
        </p:blipFill>
        <p:spPr>
          <a:xfrm>
            <a:off x="165653" y="2174552"/>
            <a:ext cx="4406347" cy="1112400"/>
          </a:xfrm>
          <a:prstGeom prst="rect">
            <a:avLst/>
          </a:prstGeom>
        </p:spPr>
      </p:pic>
      <p:sp>
        <p:nvSpPr>
          <p:cNvPr id="9" name="TextBox 8">
            <a:extLst>
              <a:ext uri="{FF2B5EF4-FFF2-40B4-BE49-F238E27FC236}">
                <a16:creationId xmlns:a16="http://schemas.microsoft.com/office/drawing/2014/main" id="{1949E8D8-F5DA-40E8-83AB-88EE069ECB92}"/>
              </a:ext>
            </a:extLst>
          </p:cNvPr>
          <p:cNvSpPr txBox="1"/>
          <p:nvPr/>
        </p:nvSpPr>
        <p:spPr>
          <a:xfrm>
            <a:off x="1262355" y="1849354"/>
            <a:ext cx="1931939" cy="307777"/>
          </a:xfrm>
          <a:prstGeom prst="rect">
            <a:avLst/>
          </a:prstGeom>
          <a:noFill/>
        </p:spPr>
        <p:txBody>
          <a:bodyPr wrap="none" rtlCol="0">
            <a:spAutoFit/>
          </a:bodyPr>
          <a:lstStyle/>
          <a:p>
            <a:r>
              <a:rPr lang="en-US" b="1" dirty="0">
                <a:solidFill>
                  <a:schemeClr val="bg1"/>
                </a:solidFill>
              </a:rPr>
              <a:t>CONFIRMED CASES</a:t>
            </a:r>
          </a:p>
        </p:txBody>
      </p:sp>
      <p:pic>
        <p:nvPicPr>
          <p:cNvPr id="11" name="Picture 10">
            <a:extLst>
              <a:ext uri="{FF2B5EF4-FFF2-40B4-BE49-F238E27FC236}">
                <a16:creationId xmlns:a16="http://schemas.microsoft.com/office/drawing/2014/main" id="{8629ADA6-952A-457D-AD78-2621FDDA8E6B}"/>
              </a:ext>
            </a:extLst>
          </p:cNvPr>
          <p:cNvPicPr>
            <a:picLocks noChangeAspect="1"/>
          </p:cNvPicPr>
          <p:nvPr/>
        </p:nvPicPr>
        <p:blipFill>
          <a:blip r:embed="rId3"/>
          <a:stretch>
            <a:fillRect/>
          </a:stretch>
        </p:blipFill>
        <p:spPr>
          <a:xfrm>
            <a:off x="4764158" y="2153032"/>
            <a:ext cx="4214190" cy="1133919"/>
          </a:xfrm>
          <a:prstGeom prst="rect">
            <a:avLst/>
          </a:prstGeom>
        </p:spPr>
      </p:pic>
      <p:sp>
        <p:nvSpPr>
          <p:cNvPr id="12" name="TextBox 11">
            <a:extLst>
              <a:ext uri="{FF2B5EF4-FFF2-40B4-BE49-F238E27FC236}">
                <a16:creationId xmlns:a16="http://schemas.microsoft.com/office/drawing/2014/main" id="{F63E1AF8-416B-46E6-87CE-A2AB7A6AD979}"/>
              </a:ext>
            </a:extLst>
          </p:cNvPr>
          <p:cNvSpPr txBox="1"/>
          <p:nvPr/>
        </p:nvSpPr>
        <p:spPr>
          <a:xfrm>
            <a:off x="6293468" y="1845255"/>
            <a:ext cx="923651" cy="307777"/>
          </a:xfrm>
          <a:prstGeom prst="rect">
            <a:avLst/>
          </a:prstGeom>
          <a:noFill/>
        </p:spPr>
        <p:txBody>
          <a:bodyPr wrap="none" rtlCol="0">
            <a:spAutoFit/>
          </a:bodyPr>
          <a:lstStyle/>
          <a:p>
            <a:r>
              <a:rPr lang="en-US" b="1" dirty="0">
                <a:solidFill>
                  <a:schemeClr val="bg1"/>
                </a:solidFill>
              </a:rPr>
              <a:t>DEATHS</a:t>
            </a:r>
          </a:p>
        </p:txBody>
      </p:sp>
      <p:pic>
        <p:nvPicPr>
          <p:cNvPr id="14" name="Picture 13">
            <a:extLst>
              <a:ext uri="{FF2B5EF4-FFF2-40B4-BE49-F238E27FC236}">
                <a16:creationId xmlns:a16="http://schemas.microsoft.com/office/drawing/2014/main" id="{18757C40-4B0E-46F0-9BD7-6BE11E46C297}"/>
              </a:ext>
            </a:extLst>
          </p:cNvPr>
          <p:cNvPicPr>
            <a:picLocks noChangeAspect="1"/>
          </p:cNvPicPr>
          <p:nvPr/>
        </p:nvPicPr>
        <p:blipFill>
          <a:blip r:embed="rId4"/>
          <a:stretch>
            <a:fillRect/>
          </a:stretch>
        </p:blipFill>
        <p:spPr>
          <a:xfrm>
            <a:off x="1875182" y="3736405"/>
            <a:ext cx="4948374" cy="1142022"/>
          </a:xfrm>
          <a:prstGeom prst="rect">
            <a:avLst/>
          </a:prstGeom>
        </p:spPr>
      </p:pic>
      <p:sp>
        <p:nvSpPr>
          <p:cNvPr id="15" name="TextBox 14">
            <a:extLst>
              <a:ext uri="{FF2B5EF4-FFF2-40B4-BE49-F238E27FC236}">
                <a16:creationId xmlns:a16="http://schemas.microsoft.com/office/drawing/2014/main" id="{419BD04B-AE7F-47D4-B195-5DB2D1B33648}"/>
              </a:ext>
            </a:extLst>
          </p:cNvPr>
          <p:cNvSpPr txBox="1"/>
          <p:nvPr/>
        </p:nvSpPr>
        <p:spPr>
          <a:xfrm>
            <a:off x="3579580" y="3436742"/>
            <a:ext cx="1984839" cy="307777"/>
          </a:xfrm>
          <a:prstGeom prst="rect">
            <a:avLst/>
          </a:prstGeom>
          <a:noFill/>
        </p:spPr>
        <p:txBody>
          <a:bodyPr wrap="none" rtlCol="0">
            <a:spAutoFit/>
          </a:bodyPr>
          <a:lstStyle/>
          <a:p>
            <a:r>
              <a:rPr lang="en-US" b="1" dirty="0">
                <a:solidFill>
                  <a:schemeClr val="bg1"/>
                </a:solidFill>
              </a:rPr>
              <a:t>RECOVERED CASES</a:t>
            </a:r>
          </a:p>
        </p:txBody>
      </p:sp>
    </p:spTree>
    <p:extLst>
      <p:ext uri="{BB962C8B-B14F-4D97-AF65-F5344CB8AC3E}">
        <p14:creationId xmlns:p14="http://schemas.microsoft.com/office/powerpoint/2010/main" val="15917434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73"/>
        <p:cNvGrpSpPr/>
        <p:nvPr/>
      </p:nvGrpSpPr>
      <p:grpSpPr>
        <a:xfrm>
          <a:off x="0" y="0"/>
          <a:ext cx="0" cy="0"/>
          <a:chOff x="0" y="0"/>
          <a:chExt cx="0" cy="0"/>
        </a:xfrm>
      </p:grpSpPr>
      <p:sp>
        <p:nvSpPr>
          <p:cNvPr id="2074" name="Google Shape;2074;p30"/>
          <p:cNvSpPr txBox="1">
            <a:spLocks noGrp="1"/>
          </p:cNvSpPr>
          <p:nvPr>
            <p:ph type="ctrTitle" idx="8"/>
          </p:nvPr>
        </p:nvSpPr>
        <p:spPr>
          <a:xfrm>
            <a:off x="621630" y="411675"/>
            <a:ext cx="5888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Global Visualization </a:t>
            </a:r>
            <a:endParaRPr sz="3000"/>
          </a:p>
        </p:txBody>
      </p:sp>
      <p:sp>
        <p:nvSpPr>
          <p:cNvPr id="2075" name="Google Shape;2075;p30"/>
          <p:cNvSpPr txBox="1"/>
          <p:nvPr/>
        </p:nvSpPr>
        <p:spPr>
          <a:xfrm>
            <a:off x="825950" y="989475"/>
            <a:ext cx="6320700" cy="87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dirty="0">
                <a:solidFill>
                  <a:schemeClr val="lt1"/>
                </a:solidFill>
                <a:latin typeface="Maven Pro"/>
                <a:ea typeface="Maven Pro"/>
                <a:cs typeface="Maven Pro"/>
                <a:sym typeface="Maven Pro"/>
              </a:rPr>
              <a:t>The graph below shows the number of confirmed and reported cases of Covid 19. On the x-axis we have the date on which the cases were reported, and on the y-axis we have countries. As shown below, the size of the circle represents the number of cases reported in the a country on that day. </a:t>
            </a:r>
            <a:endParaRPr dirty="0"/>
          </a:p>
        </p:txBody>
      </p:sp>
      <p:pic>
        <p:nvPicPr>
          <p:cNvPr id="2076" name="Google Shape;2076;p30"/>
          <p:cNvPicPr preferRelativeResize="0"/>
          <p:nvPr/>
        </p:nvPicPr>
        <p:blipFill>
          <a:blip r:embed="rId3">
            <a:alphaModFix/>
          </a:blip>
          <a:stretch>
            <a:fillRect/>
          </a:stretch>
        </p:blipFill>
        <p:spPr>
          <a:xfrm>
            <a:off x="718400" y="2012750"/>
            <a:ext cx="7707199" cy="27852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EE770-E9DE-49ED-BAC6-B2B15C5EAC67}"/>
              </a:ext>
            </a:extLst>
          </p:cNvPr>
          <p:cNvSpPr>
            <a:spLocks noGrp="1"/>
          </p:cNvSpPr>
          <p:nvPr>
            <p:ph type="ctrTitle"/>
          </p:nvPr>
        </p:nvSpPr>
        <p:spPr>
          <a:xfrm>
            <a:off x="1351061" y="1153112"/>
            <a:ext cx="5460555" cy="644700"/>
          </a:xfrm>
        </p:spPr>
        <p:txBody>
          <a:bodyPr/>
          <a:lstStyle/>
          <a:p>
            <a:r>
              <a:rPr lang="en-US" dirty="0"/>
              <a:t>The situation regarding COVID-19 has been grim when we consider USA.</a:t>
            </a:r>
          </a:p>
        </p:txBody>
      </p:sp>
      <p:sp>
        <p:nvSpPr>
          <p:cNvPr id="10" name="Title 9">
            <a:extLst>
              <a:ext uri="{FF2B5EF4-FFF2-40B4-BE49-F238E27FC236}">
                <a16:creationId xmlns:a16="http://schemas.microsoft.com/office/drawing/2014/main" id="{0D79DB94-C0A2-4F38-B04E-4F94AD347C86}"/>
              </a:ext>
            </a:extLst>
          </p:cNvPr>
          <p:cNvSpPr>
            <a:spLocks noGrp="1"/>
          </p:cNvSpPr>
          <p:nvPr>
            <p:ph type="ctrTitle" idx="8"/>
          </p:nvPr>
        </p:nvSpPr>
        <p:spPr>
          <a:xfrm>
            <a:off x="618824" y="411675"/>
            <a:ext cx="5921123" cy="577800"/>
          </a:xfrm>
        </p:spPr>
        <p:txBody>
          <a:bodyPr/>
          <a:lstStyle/>
          <a:p>
            <a:r>
              <a:rPr lang="en-US" dirty="0"/>
              <a:t>Focusing on the world favorite USA…</a:t>
            </a:r>
          </a:p>
        </p:txBody>
      </p:sp>
      <p:sp>
        <p:nvSpPr>
          <p:cNvPr id="11" name="TextBox 10">
            <a:extLst>
              <a:ext uri="{FF2B5EF4-FFF2-40B4-BE49-F238E27FC236}">
                <a16:creationId xmlns:a16="http://schemas.microsoft.com/office/drawing/2014/main" id="{4C087B9F-0B2A-45F5-9B55-DE8C9970ECF2}"/>
              </a:ext>
            </a:extLst>
          </p:cNvPr>
          <p:cNvSpPr txBox="1"/>
          <p:nvPr/>
        </p:nvSpPr>
        <p:spPr>
          <a:xfrm>
            <a:off x="1718138" y="2340917"/>
            <a:ext cx="3722494" cy="307777"/>
          </a:xfrm>
          <a:prstGeom prst="rect">
            <a:avLst/>
          </a:prstGeom>
          <a:noFill/>
        </p:spPr>
        <p:txBody>
          <a:bodyPr wrap="none" rtlCol="0">
            <a:spAutoFit/>
          </a:bodyPr>
          <a:lstStyle/>
          <a:p>
            <a:r>
              <a:rPr lang="en-US" dirty="0">
                <a:solidFill>
                  <a:schemeClr val="bg1"/>
                </a:solidFill>
              </a:rPr>
              <a:t>Till 2</a:t>
            </a:r>
            <a:r>
              <a:rPr lang="en-US" baseline="30000" dirty="0">
                <a:solidFill>
                  <a:schemeClr val="bg1"/>
                </a:solidFill>
              </a:rPr>
              <a:t>nd</a:t>
            </a:r>
            <a:r>
              <a:rPr lang="en-US" dirty="0">
                <a:solidFill>
                  <a:schemeClr val="bg1"/>
                </a:solidFill>
              </a:rPr>
              <a:t> December 2020, The USA has seen :</a:t>
            </a:r>
          </a:p>
        </p:txBody>
      </p:sp>
      <p:sp>
        <p:nvSpPr>
          <p:cNvPr id="12" name="TextBox 11">
            <a:extLst>
              <a:ext uri="{FF2B5EF4-FFF2-40B4-BE49-F238E27FC236}">
                <a16:creationId xmlns:a16="http://schemas.microsoft.com/office/drawing/2014/main" id="{ADA0F625-43D9-44C0-8738-964BBE24CCEB}"/>
              </a:ext>
            </a:extLst>
          </p:cNvPr>
          <p:cNvSpPr txBox="1"/>
          <p:nvPr/>
        </p:nvSpPr>
        <p:spPr>
          <a:xfrm>
            <a:off x="2747622" y="2959887"/>
            <a:ext cx="3648756" cy="307777"/>
          </a:xfrm>
          <a:prstGeom prst="rect">
            <a:avLst/>
          </a:prstGeom>
          <a:noFill/>
        </p:spPr>
        <p:txBody>
          <a:bodyPr wrap="none" rtlCol="0">
            <a:spAutoFit/>
          </a:bodyPr>
          <a:lstStyle/>
          <a:p>
            <a:r>
              <a:rPr lang="en-US" dirty="0">
                <a:solidFill>
                  <a:schemeClr val="bg1"/>
                </a:solidFill>
              </a:rPr>
              <a:t>A total of </a:t>
            </a:r>
            <a:r>
              <a:rPr lang="en-US" b="1" dirty="0">
                <a:solidFill>
                  <a:schemeClr val="accent5"/>
                </a:solidFill>
              </a:rPr>
              <a:t>272,052</a:t>
            </a:r>
            <a:r>
              <a:rPr lang="en-US" dirty="0">
                <a:solidFill>
                  <a:schemeClr val="bg1"/>
                </a:solidFill>
              </a:rPr>
              <a:t> casualties due to COVID.</a:t>
            </a:r>
          </a:p>
        </p:txBody>
      </p:sp>
      <p:sp>
        <p:nvSpPr>
          <p:cNvPr id="13" name="TextBox 12">
            <a:extLst>
              <a:ext uri="{FF2B5EF4-FFF2-40B4-BE49-F238E27FC236}">
                <a16:creationId xmlns:a16="http://schemas.microsoft.com/office/drawing/2014/main" id="{87FF8828-B406-4BE1-8EE2-4E4A4AAC4F7A}"/>
              </a:ext>
            </a:extLst>
          </p:cNvPr>
          <p:cNvSpPr txBox="1"/>
          <p:nvPr/>
        </p:nvSpPr>
        <p:spPr>
          <a:xfrm>
            <a:off x="2747622" y="3578857"/>
            <a:ext cx="4769254" cy="307777"/>
          </a:xfrm>
          <a:prstGeom prst="rect">
            <a:avLst/>
          </a:prstGeom>
          <a:noFill/>
        </p:spPr>
        <p:txBody>
          <a:bodyPr wrap="none" rtlCol="0">
            <a:spAutoFit/>
          </a:bodyPr>
          <a:lstStyle/>
          <a:p>
            <a:r>
              <a:rPr lang="en-US" dirty="0">
                <a:solidFill>
                  <a:schemeClr val="bg1"/>
                </a:solidFill>
              </a:rPr>
              <a:t>A whooping total of </a:t>
            </a:r>
            <a:r>
              <a:rPr lang="en-US" b="1" dirty="0">
                <a:solidFill>
                  <a:schemeClr val="accent5"/>
                </a:solidFill>
              </a:rPr>
              <a:t>13,805,573</a:t>
            </a:r>
            <a:r>
              <a:rPr lang="en-US" dirty="0">
                <a:solidFill>
                  <a:schemeClr val="bg1"/>
                </a:solidFill>
              </a:rPr>
              <a:t> confirmed reported cases.</a:t>
            </a:r>
          </a:p>
        </p:txBody>
      </p:sp>
    </p:spTree>
    <p:extLst>
      <p:ext uri="{BB962C8B-B14F-4D97-AF65-F5344CB8AC3E}">
        <p14:creationId xmlns:p14="http://schemas.microsoft.com/office/powerpoint/2010/main" val="30647595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D87DA-F594-4089-826E-4B7A2C69E993}"/>
              </a:ext>
            </a:extLst>
          </p:cNvPr>
          <p:cNvSpPr>
            <a:spLocks noGrp="1"/>
          </p:cNvSpPr>
          <p:nvPr>
            <p:ph type="ctrTitle"/>
          </p:nvPr>
        </p:nvSpPr>
        <p:spPr>
          <a:xfrm>
            <a:off x="1119807" y="383204"/>
            <a:ext cx="6553859" cy="1127543"/>
          </a:xfrm>
        </p:spPr>
        <p:txBody>
          <a:bodyPr/>
          <a:lstStyle/>
          <a:p>
            <a:r>
              <a:rPr lang="en-US" dirty="0"/>
              <a:t>The severeness of the situation can be recognized by the following graph, which shows the daily reported confirmed cases in USA from the first reported case, till 29</a:t>
            </a:r>
            <a:r>
              <a:rPr lang="en-US" baseline="30000" dirty="0"/>
              <a:t>th</a:t>
            </a:r>
            <a:r>
              <a:rPr lang="en-US" dirty="0"/>
              <a:t> November, 2020</a:t>
            </a:r>
          </a:p>
        </p:txBody>
      </p:sp>
      <p:pic>
        <p:nvPicPr>
          <p:cNvPr id="12" name="Picture 11">
            <a:extLst>
              <a:ext uri="{FF2B5EF4-FFF2-40B4-BE49-F238E27FC236}">
                <a16:creationId xmlns:a16="http://schemas.microsoft.com/office/drawing/2014/main" id="{55981C45-845B-497B-A49B-F096F270F6C4}"/>
              </a:ext>
            </a:extLst>
          </p:cNvPr>
          <p:cNvPicPr>
            <a:picLocks noChangeAspect="1"/>
          </p:cNvPicPr>
          <p:nvPr/>
        </p:nvPicPr>
        <p:blipFill>
          <a:blip r:embed="rId2"/>
          <a:stretch>
            <a:fillRect/>
          </a:stretch>
        </p:blipFill>
        <p:spPr>
          <a:xfrm>
            <a:off x="1242718" y="1448503"/>
            <a:ext cx="6308036" cy="3503462"/>
          </a:xfrm>
          <a:prstGeom prst="rect">
            <a:avLst/>
          </a:prstGeom>
        </p:spPr>
      </p:pic>
    </p:spTree>
    <p:extLst>
      <p:ext uri="{BB962C8B-B14F-4D97-AF65-F5344CB8AC3E}">
        <p14:creationId xmlns:p14="http://schemas.microsoft.com/office/powerpoint/2010/main" val="567065803"/>
      </p:ext>
    </p:extLst>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TotalTime>
  <Words>1354</Words>
  <Application>Microsoft Office PowerPoint</Application>
  <PresentationFormat>On-screen Show (16:9)</PresentationFormat>
  <Paragraphs>242</Paragraphs>
  <Slides>46</Slides>
  <Notes>40</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46</vt:i4>
      </vt:variant>
    </vt:vector>
  </HeadingPairs>
  <TitlesOfParts>
    <vt:vector size="62" baseType="lpstr">
      <vt:lpstr>Livvic Light</vt:lpstr>
      <vt:lpstr>Proxima Nova Semibold</vt:lpstr>
      <vt:lpstr>Share Tech</vt:lpstr>
      <vt:lpstr>Advent Pro SemiBold</vt:lpstr>
      <vt:lpstr>Fira Sans Condensed Medium</vt:lpstr>
      <vt:lpstr>Nunito Light</vt:lpstr>
      <vt:lpstr>Maven Pro</vt:lpstr>
      <vt:lpstr>Arial</vt:lpstr>
      <vt:lpstr>Calibri</vt:lpstr>
      <vt:lpstr>Proxima Nova</vt:lpstr>
      <vt:lpstr>Fira Sans Extra Condensed Medium</vt:lpstr>
      <vt:lpstr>Advent Pro Medium</vt:lpstr>
      <vt:lpstr>Roboto Medium</vt:lpstr>
      <vt:lpstr>Amatic SC</vt:lpstr>
      <vt:lpstr>Data Science Consulting by Slidesgo</vt:lpstr>
      <vt:lpstr>Slidesgo Final Pages</vt:lpstr>
      <vt:lpstr>COVID 19 Data Analysis </vt:lpstr>
      <vt:lpstr>Index</vt:lpstr>
      <vt:lpstr>Goals</vt:lpstr>
      <vt:lpstr>Data Source and Description </vt:lpstr>
      <vt:lpstr>Challanges</vt:lpstr>
      <vt:lpstr>Global Dataset Snippets</vt:lpstr>
      <vt:lpstr>Global Visualization </vt:lpstr>
      <vt:lpstr>The situation regarding COVID-19 has been grim when we consider USA.</vt:lpstr>
      <vt:lpstr>The severeness of the situation can be recognized by the following graph, which shows the daily reported confirmed cases in USA from the first reported case, till 29th November, 2020</vt:lpstr>
      <vt:lpstr>Even despite the best efforts of the medical staff, police, and all the other frontline workers, a lot of families have had to bear the loss of their loved ones. The following graph shows the number of causalities on a daily basis. The fact that the number of deaths is still this huge is saddening.</vt:lpstr>
      <vt:lpstr>PowerPoint Presentation</vt:lpstr>
      <vt:lpstr>However, all is not bad news! The hard work of various frontline workers has been successful in reducing the causalities in US. Our team performed a Linear Regression Prediction of the expected deaths in US, and the results show a good decline compared to the expected prediction.</vt:lpstr>
      <vt:lpstr>Focusing on  </vt:lpstr>
      <vt:lpstr>MARKET RESEARCH</vt:lpstr>
      <vt:lpstr>ANALYSIS</vt:lpstr>
      <vt:lpstr>TARGET</vt:lpstr>
      <vt:lpstr>A Picture Is Worth a Thousand Words</vt:lpstr>
      <vt:lpstr>AWESOME WORDS</vt:lpstr>
      <vt:lpstr>OUR PROCESS</vt:lpstr>
      <vt:lpstr>OUR CONSULTANTS</vt:lpstr>
      <vt:lpstr>—SOMEONE FAMOUS</vt:lpstr>
      <vt:lpstr>OUR PARTNERS</vt:lpstr>
      <vt:lpstr>TESTIMONIALS</vt:lpstr>
      <vt:lpstr>4,498,300,000</vt:lpstr>
      <vt:lpstr>AWARDS</vt:lpstr>
      <vt:lpstr>UPCOMING GOALS</vt:lpstr>
      <vt:lpstr>SNEAK PEEK</vt:lpstr>
      <vt:lpstr>THANKS</vt:lpstr>
      <vt:lpstr>ALTERNATIVE RESOURCES</vt:lpstr>
      <vt:lpstr>RESOURCES</vt:lpstr>
      <vt:lpstr>Instructions for use</vt:lpstr>
      <vt:lpstr>Fonts &amp; colors used</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 19 Data Analysis</dc:title>
  <dc:creator>Tanmay Sarin</dc:creator>
  <cp:lastModifiedBy>Tanmay Sarin</cp:lastModifiedBy>
  <cp:revision>7</cp:revision>
  <dcterms:modified xsi:type="dcterms:W3CDTF">2020-12-02T20:59:11Z</dcterms:modified>
</cp:coreProperties>
</file>